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57" r:id="rId5"/>
  </p:sldIdLst>
  <p:sldSz cx="9144000" cy="6858000" type="screen4x3"/>
  <p:notesSz cx="6797675" cy="9929813"/>
  <p:defaultTextStyle>
    <a:defPPr>
      <a:defRPr lang="fi-FI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A"/>
    <a:srgbClr val="2DAA37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ED62B59-F92B-4F0D-B3B5-312AC9718FEC}" v="3" dt="2024-10-08T07:24:04.24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069" autoAdjust="0"/>
    <p:restoredTop sz="90929"/>
  </p:normalViewPr>
  <p:slideViewPr>
    <p:cSldViewPr>
      <p:cViewPr varScale="1">
        <p:scale>
          <a:sx n="144" d="100"/>
          <a:sy n="144" d="100"/>
        </p:scale>
        <p:origin x="2550" y="13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aula Lehtomäki" userId="91a5306e-69e6-456a-9d62-73be5dafe932" providerId="ADAL" clId="{8ED62B59-F92B-4F0D-B3B5-312AC9718FEC}"/>
    <pc:docChg chg="custSel modSld">
      <pc:chgData name="Paula Lehtomäki" userId="91a5306e-69e6-456a-9d62-73be5dafe932" providerId="ADAL" clId="{8ED62B59-F92B-4F0D-B3B5-312AC9718FEC}" dt="2024-10-08T07:27:10.266" v="891" actId="20577"/>
      <pc:docMkLst>
        <pc:docMk/>
      </pc:docMkLst>
      <pc:sldChg chg="addSp modSp mod">
        <pc:chgData name="Paula Lehtomäki" userId="91a5306e-69e6-456a-9d62-73be5dafe932" providerId="ADAL" clId="{8ED62B59-F92B-4F0D-B3B5-312AC9718FEC}" dt="2024-10-08T07:27:10.266" v="891" actId="20577"/>
        <pc:sldMkLst>
          <pc:docMk/>
          <pc:sldMk cId="3331391916" sldId="257"/>
        </pc:sldMkLst>
        <pc:spChg chg="mod">
          <ac:chgData name="Paula Lehtomäki" userId="91a5306e-69e6-456a-9d62-73be5dafe932" providerId="ADAL" clId="{8ED62B59-F92B-4F0D-B3B5-312AC9718FEC}" dt="2024-09-30T12:38:56.516" v="65" actId="6549"/>
          <ac:spMkLst>
            <pc:docMk/>
            <pc:sldMk cId="3331391916" sldId="257"/>
            <ac:spMk id="2" creationId="{0461BEBE-CB1C-9ABA-1E91-E80C249578D5}"/>
          </ac:spMkLst>
        </pc:spChg>
        <pc:spChg chg="add mod">
          <ac:chgData name="Paula Lehtomäki" userId="91a5306e-69e6-456a-9d62-73be5dafe932" providerId="ADAL" clId="{8ED62B59-F92B-4F0D-B3B5-312AC9718FEC}" dt="2024-10-08T07:24:23.894" v="824" actId="114"/>
          <ac:spMkLst>
            <pc:docMk/>
            <pc:sldMk cId="3331391916" sldId="257"/>
            <ac:spMk id="3" creationId="{C177975B-D0E5-FCE2-0C54-1D7D65E05251}"/>
          </ac:spMkLst>
        </pc:spChg>
        <pc:spChg chg="mod">
          <ac:chgData name="Paula Lehtomäki" userId="91a5306e-69e6-456a-9d62-73be5dafe932" providerId="ADAL" clId="{8ED62B59-F92B-4F0D-B3B5-312AC9718FEC}" dt="2024-09-30T13:02:19.129" v="102" actId="207"/>
          <ac:spMkLst>
            <pc:docMk/>
            <pc:sldMk cId="3331391916" sldId="257"/>
            <ac:spMk id="6" creationId="{C63C512C-D580-458A-A62E-4DEF4AB2CB05}"/>
          </ac:spMkLst>
        </pc:spChg>
        <pc:spChg chg="mod">
          <ac:chgData name="Paula Lehtomäki" userId="91a5306e-69e6-456a-9d62-73be5dafe932" providerId="ADAL" clId="{8ED62B59-F92B-4F0D-B3B5-312AC9718FEC}" dt="2024-10-08T07:26:50.901" v="890" actId="20577"/>
          <ac:spMkLst>
            <pc:docMk/>
            <pc:sldMk cId="3331391916" sldId="257"/>
            <ac:spMk id="51" creationId="{0CE83726-5CF2-4DFC-B114-B29550566A16}"/>
          </ac:spMkLst>
        </pc:spChg>
        <pc:spChg chg="mod">
          <ac:chgData name="Paula Lehtomäki" userId="91a5306e-69e6-456a-9d62-73be5dafe932" providerId="ADAL" clId="{8ED62B59-F92B-4F0D-B3B5-312AC9718FEC}" dt="2024-10-07T13:03:39.951" v="572" actId="114"/>
          <ac:spMkLst>
            <pc:docMk/>
            <pc:sldMk cId="3331391916" sldId="257"/>
            <ac:spMk id="58" creationId="{3E91413B-F47B-47AB-961E-EEC239404D72}"/>
          </ac:spMkLst>
        </pc:spChg>
        <pc:spChg chg="mod">
          <ac:chgData name="Paula Lehtomäki" userId="91a5306e-69e6-456a-9d62-73be5dafe932" providerId="ADAL" clId="{8ED62B59-F92B-4F0D-B3B5-312AC9718FEC}" dt="2024-10-08T07:22:34.410" v="686" actId="20577"/>
          <ac:spMkLst>
            <pc:docMk/>
            <pc:sldMk cId="3331391916" sldId="257"/>
            <ac:spMk id="59" creationId="{79A43F81-9439-4E78-B179-7132F4EC00EF}"/>
          </ac:spMkLst>
        </pc:spChg>
        <pc:spChg chg="mod">
          <ac:chgData name="Paula Lehtomäki" userId="91a5306e-69e6-456a-9d62-73be5dafe932" providerId="ADAL" clId="{8ED62B59-F92B-4F0D-B3B5-312AC9718FEC}" dt="2024-10-08T07:26:06.189" v="883" actId="20577"/>
          <ac:spMkLst>
            <pc:docMk/>
            <pc:sldMk cId="3331391916" sldId="257"/>
            <ac:spMk id="60" creationId="{61B44370-A43D-4F68-AE40-11434B2C52F1}"/>
          </ac:spMkLst>
        </pc:spChg>
        <pc:spChg chg="mod">
          <ac:chgData name="Paula Lehtomäki" userId="91a5306e-69e6-456a-9d62-73be5dafe932" providerId="ADAL" clId="{8ED62B59-F92B-4F0D-B3B5-312AC9718FEC}" dt="2024-09-30T13:02:15.247" v="101" actId="207"/>
          <ac:spMkLst>
            <pc:docMk/>
            <pc:sldMk cId="3331391916" sldId="257"/>
            <ac:spMk id="61" creationId="{06C0CBE3-176F-4765-90F0-57CC608DCF90}"/>
          </ac:spMkLst>
        </pc:spChg>
        <pc:spChg chg="mod">
          <ac:chgData name="Paula Lehtomäki" userId="91a5306e-69e6-456a-9d62-73be5dafe932" providerId="ADAL" clId="{8ED62B59-F92B-4F0D-B3B5-312AC9718FEC}" dt="2024-10-08T07:23:36.840" v="757" actId="20577"/>
          <ac:spMkLst>
            <pc:docMk/>
            <pc:sldMk cId="3331391916" sldId="257"/>
            <ac:spMk id="63" creationId="{CE72DA36-5F73-4ABA-BE1D-B4489104D4BE}"/>
          </ac:spMkLst>
        </pc:spChg>
        <pc:spChg chg="mod">
          <ac:chgData name="Paula Lehtomäki" userId="91a5306e-69e6-456a-9d62-73be5dafe932" providerId="ADAL" clId="{8ED62B59-F92B-4F0D-B3B5-312AC9718FEC}" dt="2024-10-08T07:23:40.885" v="758" actId="21"/>
          <ac:spMkLst>
            <pc:docMk/>
            <pc:sldMk cId="3331391916" sldId="257"/>
            <ac:spMk id="72" creationId="{1C6AEC79-0B21-48DA-BB40-2145C7B5FAF9}"/>
          </ac:spMkLst>
        </pc:spChg>
        <pc:spChg chg="mod">
          <ac:chgData name="Paula Lehtomäki" userId="91a5306e-69e6-456a-9d62-73be5dafe932" providerId="ADAL" clId="{8ED62B59-F92B-4F0D-B3B5-312AC9718FEC}" dt="2024-10-08T07:25:48.189" v="878" actId="20577"/>
          <ac:spMkLst>
            <pc:docMk/>
            <pc:sldMk cId="3331391916" sldId="257"/>
            <ac:spMk id="73" creationId="{75760441-CA84-46A1-86BB-600C86DB4447}"/>
          </ac:spMkLst>
        </pc:spChg>
        <pc:spChg chg="mod">
          <ac:chgData name="Paula Lehtomäki" userId="91a5306e-69e6-456a-9d62-73be5dafe932" providerId="ADAL" clId="{8ED62B59-F92B-4F0D-B3B5-312AC9718FEC}" dt="2024-09-30T13:02:09.715" v="100" actId="207"/>
          <ac:spMkLst>
            <pc:docMk/>
            <pc:sldMk cId="3331391916" sldId="257"/>
            <ac:spMk id="74" creationId="{32F1D84C-FF3C-44F2-A327-DCB8332442F7}"/>
          </ac:spMkLst>
        </pc:spChg>
        <pc:spChg chg="mod">
          <ac:chgData name="Paula Lehtomäki" userId="91a5306e-69e6-456a-9d62-73be5dafe932" providerId="ADAL" clId="{8ED62B59-F92B-4F0D-B3B5-312AC9718FEC}" dt="2024-10-07T13:05:23.495" v="647" actId="114"/>
          <ac:spMkLst>
            <pc:docMk/>
            <pc:sldMk cId="3331391916" sldId="257"/>
            <ac:spMk id="75" creationId="{81736EDA-FE39-47A8-A2C8-3201B85955FC}"/>
          </ac:spMkLst>
        </pc:spChg>
        <pc:spChg chg="mod">
          <ac:chgData name="Paula Lehtomäki" userId="91a5306e-69e6-456a-9d62-73be5dafe932" providerId="ADAL" clId="{8ED62B59-F92B-4F0D-B3B5-312AC9718FEC}" dt="2024-10-08T07:27:10.266" v="891" actId="20577"/>
          <ac:spMkLst>
            <pc:docMk/>
            <pc:sldMk cId="3331391916" sldId="257"/>
            <ac:spMk id="81" creationId="{BE1B98E6-7928-4B24-8E13-9A318E8169EE}"/>
          </ac:spMkLst>
        </pc:spChg>
        <pc:spChg chg="mod">
          <ac:chgData name="Paula Lehtomäki" userId="91a5306e-69e6-456a-9d62-73be5dafe932" providerId="ADAL" clId="{8ED62B59-F92B-4F0D-B3B5-312AC9718FEC}" dt="2024-10-08T07:13:11.708" v="671" actId="20577"/>
          <ac:spMkLst>
            <pc:docMk/>
            <pc:sldMk cId="3331391916" sldId="257"/>
            <ac:spMk id="82" creationId="{2BDBC8A5-21D3-412C-9A6D-2C82D7DA2591}"/>
          </ac:spMkLst>
        </pc:spChg>
        <pc:spChg chg="mod">
          <ac:chgData name="Paula Lehtomäki" userId="91a5306e-69e6-456a-9d62-73be5dafe932" providerId="ADAL" clId="{8ED62B59-F92B-4F0D-B3B5-312AC9718FEC}" dt="2024-10-07T13:05:58.973" v="661" actId="6549"/>
          <ac:spMkLst>
            <pc:docMk/>
            <pc:sldMk cId="3331391916" sldId="257"/>
            <ac:spMk id="83" creationId="{4E424753-2580-4786-983C-116D55D05CA3}"/>
          </ac:spMkLst>
        </pc:spChg>
        <pc:spChg chg="mod">
          <ac:chgData name="Paula Lehtomäki" userId="91a5306e-69e6-456a-9d62-73be5dafe932" providerId="ADAL" clId="{8ED62B59-F92B-4F0D-B3B5-312AC9718FEC}" dt="2024-09-30T13:01:46.255" v="98" actId="207"/>
          <ac:spMkLst>
            <pc:docMk/>
            <pc:sldMk cId="3331391916" sldId="257"/>
            <ac:spMk id="94" creationId="{2E9785D1-4E2C-41DC-AC52-AEBA7FF82DFA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712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50375" y="1"/>
            <a:ext cx="2945712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2AE09A-5360-4FF2-9E87-7D4BB414DB02}" type="datetimeFigureOut">
              <a:rPr lang="fi-FI" smtClean="0"/>
              <a:t>8.10.2024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512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79292" y="4778376"/>
            <a:ext cx="5439092" cy="391001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9431339"/>
            <a:ext cx="2945712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50375" y="9431339"/>
            <a:ext cx="2945712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25EA8A-2455-40E1-A24E-E287D6C61F0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783657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C25EA8A-2455-40E1-A24E-E287D6C61F0D}" type="slidenum">
              <a:rPr lang="fi-FI" smtClean="0"/>
              <a:t>1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798121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  <a:p>
            <a:pPr>
              <a:defRPr/>
            </a:pPr>
            <a:r>
              <a:rPr lang="fi-FI"/>
              <a:t>Jyränkölän palvelutalot 2004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6B104F6-2019-4B42-9351-8F4F54D9C539}" type="slidenum">
              <a:rPr lang="fi-FI" altLang="fi-FI"/>
              <a:pPr/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40602693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  <a:p>
            <a:pPr>
              <a:defRPr/>
            </a:pPr>
            <a:r>
              <a:rPr lang="fi-FI"/>
              <a:t>Jyränkölän palvelutalot 2004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2ACD97D-3516-4672-9168-5F2494DC9B67}" type="slidenum">
              <a:rPr lang="fi-FI" altLang="fi-FI"/>
              <a:pPr/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2558258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  <a:p>
            <a:pPr>
              <a:defRPr/>
            </a:pPr>
            <a:r>
              <a:rPr lang="fi-FI"/>
              <a:t>Jyränkölän palvelutalot 2004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ED62311-82E9-44D5-B11B-8A8BA0F4A789}" type="slidenum">
              <a:rPr lang="fi-FI" altLang="fi-FI"/>
              <a:pPr/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32446526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  <a:p>
            <a:pPr>
              <a:defRPr/>
            </a:pPr>
            <a:r>
              <a:rPr lang="fi-FI"/>
              <a:t>Jyränkölän palvelutalot 2004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672EF33-4A98-4FF3-BF9D-0C749660E5A3}" type="slidenum">
              <a:rPr lang="fi-FI" altLang="fi-FI"/>
              <a:pPr/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30066725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  <a:p>
            <a:pPr>
              <a:defRPr/>
            </a:pPr>
            <a:r>
              <a:rPr lang="fi-FI"/>
              <a:t>Jyränkölän palvelutalot 2004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5AE180F-DCBE-42CB-B09F-C2D5FC067646}" type="slidenum">
              <a:rPr lang="fi-FI" altLang="fi-FI"/>
              <a:pPr/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8563345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  <a:p>
            <a:pPr>
              <a:defRPr/>
            </a:pPr>
            <a:r>
              <a:rPr lang="fi-FI"/>
              <a:t>Jyränkölän palvelutalot 2004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22064D-644F-4C52-90E4-3D4A9B6B65F7}" type="slidenum">
              <a:rPr lang="fi-FI" altLang="fi-FI"/>
              <a:pPr/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748417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  <a:p>
            <a:pPr>
              <a:defRPr/>
            </a:pPr>
            <a:r>
              <a:rPr lang="fi-FI"/>
              <a:t>Jyränkölän palvelutalot 2004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F98368D-0D79-4A32-A728-0CC71D844E08}" type="slidenum">
              <a:rPr lang="fi-FI" altLang="fi-FI"/>
              <a:pPr/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29367512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  <a:p>
            <a:pPr>
              <a:defRPr/>
            </a:pPr>
            <a:r>
              <a:rPr lang="fi-FI"/>
              <a:t>Jyränkölän palvelutalot 2004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12246C5-4654-48B2-98D0-2AE7BB027D79}" type="slidenum">
              <a:rPr lang="fi-FI" altLang="fi-FI"/>
              <a:pPr/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34388023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  <a:p>
            <a:pPr>
              <a:defRPr/>
            </a:pPr>
            <a:r>
              <a:rPr lang="fi-FI"/>
              <a:t>Jyränkölän palvelutalot 2004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48F60BD-94C5-4631-B9E9-8D44EC8D997D}" type="slidenum">
              <a:rPr lang="fi-FI" altLang="fi-FI"/>
              <a:pPr/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485171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  <a:p>
            <a:pPr>
              <a:defRPr/>
            </a:pPr>
            <a:r>
              <a:rPr lang="fi-FI"/>
              <a:t>Jyränkölän palvelutalot 2004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C408BE4-84E3-4B06-9995-E6F478102B05}" type="slidenum">
              <a:rPr lang="fi-FI" altLang="fi-FI"/>
              <a:pPr/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2016055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i-FI" noProof="0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  <a:p>
            <a:pPr>
              <a:defRPr/>
            </a:pPr>
            <a:r>
              <a:rPr lang="fi-FI"/>
              <a:t>Jyränkölän palvelutalot 2004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31DC3E6-BB36-41E1-A95B-19953DAD5796}" type="slidenum">
              <a:rPr lang="fi-FI" altLang="fi-FI"/>
              <a:pPr/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18811364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i-FI" altLang="fi-FI"/>
              <a:t>Muokkaa otsikon perustyyliä napsauttamalla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altLang="fi-FI"/>
              <a:t>Muokkaa tekstin perustyylejä napsauttamalla</a:t>
            </a:r>
          </a:p>
          <a:p>
            <a:pPr lvl="1"/>
            <a:r>
              <a:rPr lang="fi-FI" altLang="fi-FI"/>
              <a:t>toinen taso</a:t>
            </a:r>
          </a:p>
          <a:p>
            <a:pPr lvl="2"/>
            <a:r>
              <a:rPr lang="fi-FI" altLang="fi-FI"/>
              <a:t>kolmas taso</a:t>
            </a:r>
          </a:p>
          <a:p>
            <a:pPr lvl="3"/>
            <a:r>
              <a:rPr lang="fi-FI" altLang="fi-FI"/>
              <a:t>neljäs taso</a:t>
            </a:r>
          </a:p>
          <a:p>
            <a:pPr lvl="4"/>
            <a:r>
              <a:rPr lang="fi-FI" altLang="fi-FI"/>
              <a:t>viides taso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04800" y="6400800"/>
            <a:ext cx="3505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fi-FI"/>
          </a:p>
          <a:p>
            <a:pPr>
              <a:defRPr/>
            </a:pPr>
            <a:r>
              <a:rPr lang="fi-FI"/>
              <a:t>Jyränkölän palvelutalot 2004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59F4F883-5E0B-4355-9E42-8D2E3289C11F}" type="slidenum">
              <a:rPr lang="fi-FI" altLang="fi-FI"/>
              <a:pPr/>
              <a:t>‹#›</a:t>
            </a:fld>
            <a:endParaRPr lang="fi-FI" altLang="fi-F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Kuva 6">
            <a:extLst>
              <a:ext uri="{FF2B5EF4-FFF2-40B4-BE49-F238E27FC236}">
                <a16:creationId xmlns:a16="http://schemas.microsoft.com/office/drawing/2014/main" id="{5DFA84E5-8377-40C5-BBB7-53E4671F878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584180" y="5755429"/>
            <a:ext cx="2546359" cy="995896"/>
          </a:xfrm>
          <a:prstGeom prst="rect">
            <a:avLst/>
          </a:prstGeom>
        </p:spPr>
      </p:pic>
      <p:sp>
        <p:nvSpPr>
          <p:cNvPr id="6" name="Suorakulmio 5">
            <a:extLst>
              <a:ext uri="{FF2B5EF4-FFF2-40B4-BE49-F238E27FC236}">
                <a16:creationId xmlns:a16="http://schemas.microsoft.com/office/drawing/2014/main" id="{C63C512C-D580-458A-A62E-4DEF4AB2CB05}"/>
              </a:ext>
            </a:extLst>
          </p:cNvPr>
          <p:cNvSpPr/>
          <p:nvPr/>
        </p:nvSpPr>
        <p:spPr>
          <a:xfrm>
            <a:off x="178381" y="147854"/>
            <a:ext cx="8568952" cy="245472"/>
          </a:xfrm>
          <a:prstGeom prst="rect">
            <a:avLst/>
          </a:prstGeom>
          <a:solidFill>
            <a:srgbClr val="FF00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dirty="0">
              <a:solidFill>
                <a:srgbClr val="2DAA37"/>
              </a:solidFill>
            </a:endParaRPr>
          </a:p>
        </p:txBody>
      </p:sp>
      <p:sp>
        <p:nvSpPr>
          <p:cNvPr id="51" name="Tekstiruutu 1">
            <a:extLst>
              <a:ext uri="{FF2B5EF4-FFF2-40B4-BE49-F238E27FC236}">
                <a16:creationId xmlns:a16="http://schemas.microsoft.com/office/drawing/2014/main" id="{0CE83726-5CF2-4DFC-B114-B29550566A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5336" y="407883"/>
            <a:ext cx="2091865" cy="20928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91440" tIns="45720" rIns="91440" bIns="45720" anchor="t">
            <a:spAutoFit/>
          </a:bodyPr>
          <a:lstStyle>
            <a:lvl1pPr marL="171450" indent="-17145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Char char="-"/>
            </a:pPr>
            <a:r>
              <a:rPr lang="fi-FI" altLang="fi-FI" sz="1000" dirty="0">
                <a:latin typeface="Calibri"/>
                <a:ea typeface="Calibri" panose="020F0502020204030204" pitchFamily="34" charset="0"/>
                <a:cs typeface="Calibri"/>
              </a:rPr>
              <a:t>Käyttämättömien STEA-avustusten selvitykset ja palautukset liittoon</a:t>
            </a:r>
          </a:p>
          <a:p>
            <a:pPr eaLnBrk="1" hangingPunct="1">
              <a:spcBef>
                <a:spcPct val="0"/>
              </a:spcBef>
              <a:buFontTx/>
              <a:buChar char="-"/>
            </a:pPr>
            <a:r>
              <a:rPr lang="fi-FI" altLang="fi-FI" sz="1000" dirty="0">
                <a:latin typeface="Calibri"/>
                <a:ea typeface="Calibri" panose="020F0502020204030204" pitchFamily="34" charset="0"/>
                <a:cs typeface="Calibri"/>
              </a:rPr>
              <a:t>Tieto loka-joulukuussa </a:t>
            </a:r>
            <a:br>
              <a:rPr lang="fi-FI" altLang="fi-FI" sz="1000" dirty="0">
                <a:latin typeface="Calibri"/>
                <a:ea typeface="Calibri" panose="020F0502020204030204" pitchFamily="34" charset="0"/>
                <a:cs typeface="Calibri"/>
              </a:rPr>
            </a:br>
            <a:r>
              <a:rPr lang="fi-FI" altLang="fi-FI" sz="1000" dirty="0">
                <a:latin typeface="Calibri"/>
                <a:ea typeface="Calibri" panose="020F0502020204030204" pitchFamily="34" charset="0"/>
                <a:cs typeface="Calibri"/>
              </a:rPr>
              <a:t>liittyneistä ja eronneista </a:t>
            </a:r>
            <a:br>
              <a:rPr lang="fi-FI" altLang="fi-FI" sz="1000" dirty="0">
                <a:latin typeface="Calibri"/>
                <a:ea typeface="Calibri" panose="020F0502020204030204" pitchFamily="34" charset="0"/>
                <a:cs typeface="Calibri"/>
              </a:rPr>
            </a:br>
            <a:r>
              <a:rPr lang="fi-FI" altLang="fi-FI" sz="1000" dirty="0">
                <a:latin typeface="Calibri"/>
                <a:ea typeface="Calibri" panose="020F0502020204030204" pitchFamily="34" charset="0"/>
                <a:cs typeface="Calibri"/>
              </a:rPr>
              <a:t>jäsenistä yhdistyksille</a:t>
            </a:r>
          </a:p>
          <a:p>
            <a:pPr eaLnBrk="1" hangingPunct="1">
              <a:spcBef>
                <a:spcPct val="0"/>
              </a:spcBef>
              <a:buFontTx/>
              <a:buChar char="-"/>
            </a:pPr>
            <a:endParaRPr lang="fi-FI" altLang="fi-FI" sz="1000" i="1" dirty="0">
              <a:latin typeface="Calibri"/>
              <a:ea typeface="Calibri" panose="020F0502020204030204" pitchFamily="34" charset="0"/>
              <a:cs typeface="Calibri"/>
            </a:endParaRPr>
          </a:p>
          <a:p>
            <a:pPr eaLnBrk="1" hangingPunct="1">
              <a:spcBef>
                <a:spcPct val="0"/>
              </a:spcBef>
              <a:buFontTx/>
              <a:buChar char="-"/>
            </a:pPr>
            <a:r>
              <a:rPr lang="fi-FI" altLang="fi-FI" sz="1000" i="1" dirty="0">
                <a:latin typeface="Calibri"/>
                <a:ea typeface="Calibri" panose="020F0502020204030204" pitchFamily="34" charset="0"/>
                <a:cs typeface="Calibri"/>
              </a:rPr>
              <a:t>Edunvalvontailtapäivä yhdistyksille to 16.1.</a:t>
            </a:r>
          </a:p>
          <a:p>
            <a:pPr eaLnBrk="1" hangingPunct="1">
              <a:spcBef>
                <a:spcPct val="0"/>
              </a:spcBef>
              <a:buFontTx/>
              <a:buChar char="-"/>
            </a:pPr>
            <a:r>
              <a:rPr lang="fi-FI" altLang="fi-FI" sz="1000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Vuoden startti yhdistystoimijoille to 23.1.</a:t>
            </a:r>
          </a:p>
          <a:p>
            <a:pPr eaLnBrk="1" hangingPunct="1">
              <a:spcBef>
                <a:spcPct val="0"/>
              </a:spcBef>
              <a:buFontTx/>
              <a:buChar char="-"/>
            </a:pPr>
            <a:endParaRPr lang="fi-FI" altLang="fi-FI" sz="1000" dirty="0">
              <a:latin typeface="Calibri"/>
              <a:ea typeface="Calibri" panose="020F0502020204030204" pitchFamily="34" charset="0"/>
              <a:cs typeface="Calibri"/>
            </a:endParaRPr>
          </a:p>
          <a:p>
            <a:pPr eaLnBrk="1" hangingPunct="1">
              <a:spcBef>
                <a:spcPct val="0"/>
              </a:spcBef>
              <a:buFontTx/>
              <a:buChar char="-"/>
            </a:pPr>
            <a:endParaRPr lang="fi-FI" altLang="fi-FI" sz="1000" dirty="0">
              <a:latin typeface="Calibri"/>
              <a:ea typeface="Calibri" panose="020F0502020204030204" pitchFamily="34" charset="0"/>
              <a:cs typeface="Calibri"/>
            </a:endParaRPr>
          </a:p>
        </p:txBody>
      </p:sp>
      <p:sp>
        <p:nvSpPr>
          <p:cNvPr id="52" name="Text Box 10">
            <a:extLst>
              <a:ext uri="{FF2B5EF4-FFF2-40B4-BE49-F238E27FC236}">
                <a16:creationId xmlns:a16="http://schemas.microsoft.com/office/drawing/2014/main" id="{69EF06D6-B477-4CF2-8BAC-8AC43CEC2C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8641" y="123864"/>
            <a:ext cx="903749" cy="2380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i-FI" altLang="fi-FI" sz="1200" b="1" dirty="0">
                <a:solidFill>
                  <a:schemeClr val="bg1"/>
                </a:solidFill>
                <a:latin typeface="Arial Narrow" panose="020B0606020202030204" pitchFamily="34" charset="0"/>
              </a:rPr>
              <a:t>Helmikuu</a:t>
            </a:r>
            <a:endParaRPr lang="fi-FI" altLang="fi-FI" sz="1800" b="1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54" name="Text Box 10">
            <a:extLst>
              <a:ext uri="{FF2B5EF4-FFF2-40B4-BE49-F238E27FC236}">
                <a16:creationId xmlns:a16="http://schemas.microsoft.com/office/drawing/2014/main" id="{4ECF9DF5-4FA1-4D7A-8A8E-6E8170A1B4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2397" y="123864"/>
            <a:ext cx="903749" cy="2160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i-FI" altLang="fi-FI" sz="1200" b="1" dirty="0">
                <a:solidFill>
                  <a:schemeClr val="bg1"/>
                </a:solidFill>
                <a:latin typeface="Arial Narrow" panose="020B0606020202030204" pitchFamily="34" charset="0"/>
              </a:rPr>
              <a:t>Tammikuu</a:t>
            </a:r>
            <a:endParaRPr lang="fi-FI" altLang="fi-FI" sz="1800" b="1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55" name="Text Box 10">
            <a:extLst>
              <a:ext uri="{FF2B5EF4-FFF2-40B4-BE49-F238E27FC236}">
                <a16:creationId xmlns:a16="http://schemas.microsoft.com/office/drawing/2014/main" id="{24946AA7-DB1F-4861-8334-6BACDC8DB1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13433" y="116585"/>
            <a:ext cx="903749" cy="2305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i-FI" altLang="fi-FI" sz="1200" b="1" dirty="0">
                <a:solidFill>
                  <a:schemeClr val="bg1"/>
                </a:solidFill>
                <a:latin typeface="Arial Narrow" panose="020B0606020202030204" pitchFamily="34" charset="0"/>
              </a:rPr>
              <a:t>Maaliskuu</a:t>
            </a:r>
            <a:endParaRPr lang="fi-FI" altLang="fi-FI" sz="1800" b="1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57" name="Text Box 10">
            <a:extLst>
              <a:ext uri="{FF2B5EF4-FFF2-40B4-BE49-F238E27FC236}">
                <a16:creationId xmlns:a16="http://schemas.microsoft.com/office/drawing/2014/main" id="{DEB2876F-097E-487F-B8B0-7ECBE1F61C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68505" y="131225"/>
            <a:ext cx="903749" cy="2233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i-FI" altLang="fi-FI" sz="1200" b="1" dirty="0">
                <a:solidFill>
                  <a:schemeClr val="bg1"/>
                </a:solidFill>
                <a:latin typeface="Arial Narrow" panose="020B0606020202030204" pitchFamily="34" charset="0"/>
              </a:rPr>
              <a:t>Huhtikuu</a:t>
            </a:r>
            <a:endParaRPr lang="fi-FI" altLang="fi-FI" sz="1800" b="1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58" name="Tekstiruutu 1">
            <a:extLst>
              <a:ext uri="{FF2B5EF4-FFF2-40B4-BE49-F238E27FC236}">
                <a16:creationId xmlns:a16="http://schemas.microsoft.com/office/drawing/2014/main" id="{3E91413B-F47B-47AB-961E-EEC239404D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70246" y="400015"/>
            <a:ext cx="2301754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91440" tIns="45720" rIns="91440" bIns="45720" anchor="t">
            <a:spAutoFit/>
          </a:bodyPr>
          <a:lstStyle>
            <a:lvl1pPr marL="171450" indent="-17145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Char char="-"/>
            </a:pPr>
            <a:r>
              <a:rPr lang="fi-FI" altLang="fi-FI" sz="1000" b="1" dirty="0">
                <a:latin typeface="Calibri"/>
                <a:ea typeface="Calibri" panose="020F0502020204030204" pitchFamily="34" charset="0"/>
                <a:cs typeface="Calibri"/>
              </a:rPr>
              <a:t>Anafylaksiapäivä 11.2. &gt; </a:t>
            </a:r>
            <a:br>
              <a:rPr lang="fi-FI" altLang="fi-FI" sz="1000" b="1" dirty="0">
                <a:latin typeface="Calibri"/>
                <a:ea typeface="Calibri" panose="020F0502020204030204" pitchFamily="34" charset="0"/>
                <a:cs typeface="Calibri"/>
              </a:rPr>
            </a:br>
            <a:r>
              <a:rPr lang="fi-FI" altLang="fi-FI" sz="1000" b="1" dirty="0">
                <a:latin typeface="Calibri"/>
                <a:ea typeface="Calibri" panose="020F0502020204030204" pitchFamily="34" charset="0"/>
                <a:cs typeface="Calibri"/>
              </a:rPr>
              <a:t>verkkoilta ti 11.2.</a:t>
            </a:r>
          </a:p>
          <a:p>
            <a:pPr eaLnBrk="1" hangingPunct="1">
              <a:spcBef>
                <a:spcPct val="0"/>
              </a:spcBef>
              <a:buFontTx/>
              <a:buChar char="-"/>
            </a:pPr>
            <a:r>
              <a:rPr lang="fi-FI" altLang="fi-FI" sz="1000" b="1" i="1" dirty="0">
                <a:latin typeface="Calibri"/>
                <a:ea typeface="Calibri" panose="020F0502020204030204" pitchFamily="34" charset="0"/>
                <a:cs typeface="Calibri"/>
              </a:rPr>
              <a:t>Anafylaksiapäivän ammattilaistietoisku kouluterveydenhoitajille to 13.2.</a:t>
            </a:r>
          </a:p>
          <a:p>
            <a:pPr eaLnBrk="1" hangingPunct="1">
              <a:spcBef>
                <a:spcPct val="0"/>
              </a:spcBef>
              <a:buFontTx/>
              <a:buChar char="-"/>
            </a:pPr>
            <a:r>
              <a:rPr lang="fi-FI" altLang="fi-FI" sz="1000" b="1" dirty="0">
                <a:latin typeface="Calibri"/>
                <a:ea typeface="Calibri" panose="020F0502020204030204" pitchFamily="34" charset="0"/>
                <a:cs typeface="Calibri"/>
              </a:rPr>
              <a:t>Harvinaisten sairauksien päivä 28.2.</a:t>
            </a:r>
          </a:p>
          <a:p>
            <a:pPr eaLnBrk="1" hangingPunct="1">
              <a:spcBef>
                <a:spcPct val="0"/>
              </a:spcBef>
              <a:buFontTx/>
              <a:buChar char="-"/>
            </a:pPr>
            <a:r>
              <a:rPr lang="fi-FI" altLang="fi-FI" sz="1000" dirty="0">
                <a:latin typeface="Calibri"/>
                <a:ea typeface="Calibri" panose="020F0502020204030204" pitchFamily="34" charset="0"/>
                <a:cs typeface="Calibri"/>
              </a:rPr>
              <a:t>Allergia, Iho &amp; Astma -lehti 1/25 ilmestyy 7.2.</a:t>
            </a:r>
            <a:endParaRPr lang="fi-FI" altLang="fi-FI" sz="1000" b="1" dirty="0">
              <a:latin typeface="Calibri"/>
              <a:ea typeface="Calibri" panose="020F0502020204030204" pitchFamily="34" charset="0"/>
              <a:cs typeface="Calibri"/>
            </a:endParaRPr>
          </a:p>
          <a:p>
            <a:pPr eaLnBrk="1" hangingPunct="1">
              <a:spcBef>
                <a:spcPct val="0"/>
              </a:spcBef>
              <a:buFontTx/>
              <a:buChar char="-"/>
            </a:pPr>
            <a:r>
              <a:rPr lang="fi-FI" altLang="fi-FI" sz="1000" dirty="0">
                <a:latin typeface="Calibri"/>
                <a:ea typeface="Calibri" panose="020F0502020204030204" pitchFamily="34" charset="0"/>
                <a:cs typeface="Calibri"/>
              </a:rPr>
              <a:t>Jäsenmaksujen tilitykset yhdistyksille</a:t>
            </a:r>
          </a:p>
          <a:p>
            <a:pPr eaLnBrk="1" hangingPunct="1">
              <a:spcBef>
                <a:spcPct val="0"/>
              </a:spcBef>
              <a:buFontTx/>
              <a:buChar char="-"/>
            </a:pPr>
            <a:r>
              <a:rPr lang="fi-FI" sz="1000" dirty="0">
                <a:latin typeface="Calibri" panose="020F0502020204030204" pitchFamily="34" charset="0"/>
                <a:cs typeface="Calibri" panose="020F0502020204030204" pitchFamily="34" charset="0"/>
              </a:rPr>
              <a:t>Jätä kevätkokous aloitteet liittohallitukselle</a:t>
            </a:r>
          </a:p>
          <a:p>
            <a:pPr eaLnBrk="1" hangingPunct="1">
              <a:spcBef>
                <a:spcPct val="0"/>
              </a:spcBef>
              <a:buFontTx/>
              <a:buChar char="-"/>
            </a:pPr>
            <a:endParaRPr lang="fi-FI" sz="1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Char char="-"/>
            </a:pPr>
            <a:r>
              <a:rPr lang="fi-FI" altLang="fi-FI" sz="1000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ABC-koulutus uusille yhdistystoimijoille ke 5.2.</a:t>
            </a:r>
          </a:p>
        </p:txBody>
      </p:sp>
      <p:sp>
        <p:nvSpPr>
          <p:cNvPr id="59" name="Tekstiruutu 90">
            <a:extLst>
              <a:ext uri="{FF2B5EF4-FFF2-40B4-BE49-F238E27FC236}">
                <a16:creationId xmlns:a16="http://schemas.microsoft.com/office/drawing/2014/main" id="{79A43F81-9439-4E78-B179-7132F4EC00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33543" y="402495"/>
            <a:ext cx="2165172" cy="1169551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 lIns="91440" tIns="45720" rIns="91440" bIns="45720" anchor="t">
            <a:spAutoFit/>
          </a:bodyPr>
          <a:lstStyle>
            <a:lvl1pPr marL="171450" indent="-17145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Char char="-"/>
            </a:pPr>
            <a:r>
              <a:rPr lang="fi-FI" altLang="fi-FI" sz="1000" b="1" dirty="0">
                <a:latin typeface="Calibri"/>
                <a:ea typeface="Calibri" panose="020F0502020204030204" pitchFamily="34" charset="0"/>
                <a:cs typeface="Calibri"/>
              </a:rPr>
              <a:t>Allergiaviikko 17.-23.3. &gt; verkkoilta ti 18.3.</a:t>
            </a:r>
            <a:endParaRPr lang="fi-FI" altLang="fi-FI" sz="1000" dirty="0">
              <a:latin typeface="Calibri"/>
              <a:ea typeface="Calibri" panose="020F0502020204030204" pitchFamily="34" charset="0"/>
              <a:cs typeface="Calibri"/>
            </a:endParaRPr>
          </a:p>
          <a:p>
            <a:pPr eaLnBrk="1" hangingPunct="1">
              <a:spcBef>
                <a:spcPct val="0"/>
              </a:spcBef>
              <a:buFontTx/>
              <a:buChar char="-"/>
            </a:pPr>
            <a:r>
              <a:rPr lang="fi-FI" sz="1000" b="0" i="0" dirty="0">
                <a:solidFill>
                  <a:srgbClr val="000000"/>
                </a:solidFill>
                <a:effectLst/>
                <a:latin typeface="Calibri"/>
                <a:cs typeface="Calibri"/>
              </a:rPr>
              <a:t>STEA-avustuksen 1. erä </a:t>
            </a:r>
            <a:br>
              <a:rPr lang="fi-FI" sz="1000" dirty="0">
                <a:latin typeface="Calibri" panose="020F0502020204030204" pitchFamily="34" charset="0"/>
              </a:rPr>
            </a:br>
            <a:endParaRPr lang="fi-FI" sz="1000" b="1" dirty="0">
              <a:solidFill>
                <a:srgbClr val="000000"/>
              </a:solidFill>
              <a:latin typeface="Calibri"/>
              <a:cs typeface="Calibri"/>
            </a:endParaRPr>
          </a:p>
          <a:p>
            <a:pPr eaLnBrk="1" hangingPunct="1">
              <a:spcBef>
                <a:spcPct val="0"/>
              </a:spcBef>
              <a:buFontTx/>
              <a:buChar char="-"/>
            </a:pPr>
            <a:r>
              <a:rPr lang="fi-FI" sz="1000" b="1" i="1" dirty="0">
                <a:solidFill>
                  <a:srgbClr val="000000"/>
                </a:solidFill>
                <a:latin typeface="Calibri"/>
                <a:cs typeface="Calibri"/>
              </a:rPr>
              <a:t>Astmatietoviikon ammattilaistietoisku farmaseuteille ke 9.4.</a:t>
            </a:r>
          </a:p>
        </p:txBody>
      </p:sp>
      <p:sp>
        <p:nvSpPr>
          <p:cNvPr id="60" name="Tekstiruutu 126">
            <a:extLst>
              <a:ext uri="{FF2B5EF4-FFF2-40B4-BE49-F238E27FC236}">
                <a16:creationId xmlns:a16="http://schemas.microsoft.com/office/drawing/2014/main" id="{61B44370-A43D-4F68-AE40-11434B2C52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28465" y="407883"/>
            <a:ext cx="2018868" cy="20928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91440" tIns="45720" rIns="91440" bIns="45720" anchor="t">
            <a:spAutoFit/>
          </a:bodyPr>
          <a:lstStyle>
            <a:lvl1pPr marL="171450" indent="-17145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Char char="-"/>
            </a:pPr>
            <a:r>
              <a:rPr lang="fi-FI" altLang="fi-FI" sz="1000" dirty="0">
                <a:latin typeface="Calibri"/>
                <a:ea typeface="Calibri" panose="020F0502020204030204" pitchFamily="34" charset="0"/>
                <a:cs typeface="Calibri"/>
              </a:rPr>
              <a:t>Puheenjohtajan ja toiminnanjohtajan virtuaalikahvit</a:t>
            </a:r>
          </a:p>
          <a:p>
            <a:pPr eaLnBrk="1" hangingPunct="1">
              <a:spcBef>
                <a:spcPct val="0"/>
              </a:spcBef>
              <a:buFontTx/>
              <a:buChar char="-"/>
            </a:pPr>
            <a:r>
              <a:rPr lang="fi-FI" altLang="fi-FI" sz="1000" b="1" dirty="0">
                <a:latin typeface="Calibri"/>
                <a:ea typeface="Calibri" panose="020F0502020204030204" pitchFamily="34" charset="0"/>
                <a:cs typeface="Calibri"/>
              </a:rPr>
              <a:t>Liittokokous la 12.4. verkko / Helsinki</a:t>
            </a:r>
          </a:p>
          <a:p>
            <a:pPr eaLnBrk="1" hangingPunct="1">
              <a:spcBef>
                <a:spcPct val="0"/>
              </a:spcBef>
              <a:buFontTx/>
              <a:buChar char="-"/>
            </a:pPr>
            <a:r>
              <a:rPr lang="fi-FI" altLang="fi-FI" sz="1000" dirty="0">
                <a:latin typeface="Calibri"/>
                <a:ea typeface="Calibri" panose="020F0502020204030204" pitchFamily="34" charset="0"/>
                <a:cs typeface="Calibri"/>
              </a:rPr>
              <a:t>Allergia, Iho &amp; Astma -lehti 2/25 ilmestyy 25.4.</a:t>
            </a:r>
            <a:endParaRPr lang="fi-FI" altLang="fi-FI" sz="1000" b="1" dirty="0">
              <a:latin typeface="Calibri"/>
              <a:ea typeface="Calibri" panose="020F0502020204030204" pitchFamily="34" charset="0"/>
              <a:cs typeface="Calibri"/>
            </a:endParaRPr>
          </a:p>
          <a:p>
            <a:pPr eaLnBrk="1" hangingPunct="1">
              <a:spcBef>
                <a:spcPct val="0"/>
              </a:spcBef>
              <a:buFontTx/>
              <a:buChar char="-"/>
            </a:pPr>
            <a:r>
              <a:rPr lang="fi-FI" altLang="fi-FI" sz="1000" dirty="0">
                <a:latin typeface="Calibri"/>
                <a:ea typeface="Calibri" panose="020F0502020204030204" pitchFamily="34" charset="0"/>
                <a:cs typeface="Calibri"/>
              </a:rPr>
              <a:t>Tieto tammi-maaliskuussa liittyneistä ja eronneista jäsenistä yhdistyksille</a:t>
            </a:r>
          </a:p>
          <a:p>
            <a:pPr eaLnBrk="1" hangingPunct="1">
              <a:spcBef>
                <a:spcPct val="0"/>
              </a:spcBef>
              <a:buFontTx/>
              <a:buChar char="-"/>
            </a:pPr>
            <a:endParaRPr lang="fi-FI" altLang="fi-FI" sz="1000" dirty="0">
              <a:latin typeface="Calibri"/>
              <a:ea typeface="Calibri" panose="020F0502020204030204" pitchFamily="34" charset="0"/>
              <a:cs typeface="Calibri"/>
            </a:endParaRPr>
          </a:p>
          <a:p>
            <a:pPr eaLnBrk="1" hangingPunct="1">
              <a:spcBef>
                <a:spcPct val="0"/>
              </a:spcBef>
              <a:buFontTx/>
              <a:buChar char="-"/>
            </a:pPr>
            <a:r>
              <a:rPr lang="fi-FI" altLang="fi-FI" sz="1000" i="1" dirty="0">
                <a:latin typeface="Calibri"/>
                <a:ea typeface="Calibri" panose="020F0502020204030204" pitchFamily="34" charset="0"/>
                <a:cs typeface="Calibri"/>
              </a:rPr>
              <a:t>Liiton järjestämä uusien jäsenten ilta</a:t>
            </a:r>
          </a:p>
        </p:txBody>
      </p:sp>
      <p:sp>
        <p:nvSpPr>
          <p:cNvPr id="61" name="Suorakulmio 60">
            <a:extLst>
              <a:ext uri="{FF2B5EF4-FFF2-40B4-BE49-F238E27FC236}">
                <a16:creationId xmlns:a16="http://schemas.microsoft.com/office/drawing/2014/main" id="{06C0CBE3-176F-4765-90F0-57CC608DCF90}"/>
              </a:ext>
            </a:extLst>
          </p:cNvPr>
          <p:cNvSpPr/>
          <p:nvPr/>
        </p:nvSpPr>
        <p:spPr>
          <a:xfrm>
            <a:off x="178684" y="2716013"/>
            <a:ext cx="8568952" cy="245472"/>
          </a:xfrm>
          <a:prstGeom prst="rect">
            <a:avLst/>
          </a:prstGeom>
          <a:solidFill>
            <a:srgbClr val="FF00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63" name="Tekstiruutu 1">
            <a:extLst>
              <a:ext uri="{FF2B5EF4-FFF2-40B4-BE49-F238E27FC236}">
                <a16:creationId xmlns:a16="http://schemas.microsoft.com/office/drawing/2014/main" id="{CE72DA36-5F73-4ABA-BE1D-B4489104D4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8684" y="2976458"/>
            <a:ext cx="2018869" cy="1169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91440" tIns="45720" rIns="91440" bIns="45720" anchor="t">
            <a:spAutoFit/>
          </a:bodyPr>
          <a:lstStyle>
            <a:lvl1pPr marL="171450" indent="-17145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Char char="-"/>
            </a:pPr>
            <a:r>
              <a:rPr lang="fi-FI" altLang="fi-FI" sz="1000" b="1" dirty="0">
                <a:latin typeface="Calibri"/>
                <a:ea typeface="Calibri" panose="020F0502020204030204" pitchFamily="34" charset="0"/>
                <a:cs typeface="Calibri"/>
              </a:rPr>
              <a:t>Astmatietoviikko 5-11.5. &gt; verkkoilta ke 7.5. </a:t>
            </a:r>
            <a:endParaRPr lang="fi-FI" altLang="fi-FI" sz="10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spcBef>
                <a:spcPct val="0"/>
              </a:spcBef>
              <a:buFontTx/>
              <a:buChar char="-"/>
            </a:pPr>
            <a:r>
              <a:rPr lang="fi-FI" altLang="fi-FI" sz="1000" dirty="0">
                <a:latin typeface="Calibri"/>
                <a:ea typeface="Calibri" panose="020F0502020204030204" pitchFamily="34" charset="0"/>
                <a:cs typeface="Calibri"/>
              </a:rPr>
              <a:t>Jäsenmaksujen tilitykset yhdistyksille</a:t>
            </a:r>
          </a:p>
          <a:p>
            <a:pPr>
              <a:spcBef>
                <a:spcPct val="0"/>
              </a:spcBef>
              <a:buFontTx/>
              <a:buChar char="-"/>
            </a:pPr>
            <a:r>
              <a:rPr lang="fi-FI" sz="1000" b="0" i="0" dirty="0">
                <a:solidFill>
                  <a:srgbClr val="000000"/>
                </a:solidFill>
                <a:effectLst/>
                <a:latin typeface="Calibri"/>
                <a:cs typeface="Calibri"/>
              </a:rPr>
              <a:t>STEA-avustuksen 2. erä </a:t>
            </a:r>
            <a:br>
              <a:rPr lang="fi-FI" sz="1000" b="0" i="0" dirty="0">
                <a:solidFill>
                  <a:srgbClr val="000000"/>
                </a:solidFill>
                <a:effectLst/>
                <a:latin typeface="Calibri"/>
                <a:cs typeface="Calibri"/>
              </a:rPr>
            </a:br>
            <a:endParaRPr lang="fi-FI" sz="1000" b="0" i="0" dirty="0">
              <a:solidFill>
                <a:srgbClr val="000000"/>
              </a:solidFill>
              <a:effectLst/>
              <a:latin typeface="Calibri"/>
              <a:cs typeface="Calibri"/>
            </a:endParaRPr>
          </a:p>
          <a:p>
            <a:pPr>
              <a:spcBef>
                <a:spcPct val="0"/>
              </a:spcBef>
              <a:buFontTx/>
              <a:buChar char="-"/>
            </a:pPr>
            <a:endParaRPr lang="fi-FI" altLang="fi-FI" sz="1000" b="1" dirty="0">
              <a:latin typeface="Calibri"/>
              <a:ea typeface="Calibri" panose="020F0502020204030204" pitchFamily="34" charset="0"/>
              <a:cs typeface="Calibri"/>
            </a:endParaRPr>
          </a:p>
        </p:txBody>
      </p:sp>
      <p:sp>
        <p:nvSpPr>
          <p:cNvPr id="65" name="Text Box 10">
            <a:extLst>
              <a:ext uri="{FF2B5EF4-FFF2-40B4-BE49-F238E27FC236}">
                <a16:creationId xmlns:a16="http://schemas.microsoft.com/office/drawing/2014/main" id="{06531644-234D-4ED0-B345-63C912641A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25768" y="2680545"/>
            <a:ext cx="903749" cy="2380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i-FI" altLang="fi-FI" sz="1200" b="1" dirty="0">
                <a:solidFill>
                  <a:schemeClr val="bg1"/>
                </a:solidFill>
                <a:latin typeface="Arial Narrow" panose="020B0606020202030204" pitchFamily="34" charset="0"/>
              </a:rPr>
              <a:t>Kesäkuu</a:t>
            </a:r>
            <a:endParaRPr lang="fi-FI" altLang="fi-FI" sz="1800" b="1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67" name="Text Box 10">
            <a:extLst>
              <a:ext uri="{FF2B5EF4-FFF2-40B4-BE49-F238E27FC236}">
                <a16:creationId xmlns:a16="http://schemas.microsoft.com/office/drawing/2014/main" id="{95D9298B-75E8-4E5E-A46D-0372808F0B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9524" y="2680545"/>
            <a:ext cx="903749" cy="2160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i-FI" altLang="fi-FI" sz="1200" b="1" dirty="0">
                <a:solidFill>
                  <a:schemeClr val="bg1"/>
                </a:solidFill>
                <a:latin typeface="Arial Narrow" panose="020B0606020202030204" pitchFamily="34" charset="0"/>
              </a:rPr>
              <a:t>Toukokuu</a:t>
            </a:r>
            <a:endParaRPr lang="fi-FI" altLang="fi-FI" sz="1800" b="1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68" name="Text Box 10">
            <a:extLst>
              <a:ext uri="{FF2B5EF4-FFF2-40B4-BE49-F238E27FC236}">
                <a16:creationId xmlns:a16="http://schemas.microsoft.com/office/drawing/2014/main" id="{6930113F-7A08-4A6F-B461-073D975ACA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20560" y="2673266"/>
            <a:ext cx="903749" cy="2305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i-FI" altLang="fi-FI" sz="1200" b="1" dirty="0">
                <a:solidFill>
                  <a:schemeClr val="bg1"/>
                </a:solidFill>
                <a:latin typeface="Arial Narrow" panose="020B0606020202030204" pitchFamily="34" charset="0"/>
              </a:rPr>
              <a:t>Heinäkuu</a:t>
            </a:r>
            <a:endParaRPr lang="fi-FI" altLang="fi-FI" sz="1800" b="1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69" name="Text Box 10">
            <a:extLst>
              <a:ext uri="{FF2B5EF4-FFF2-40B4-BE49-F238E27FC236}">
                <a16:creationId xmlns:a16="http://schemas.microsoft.com/office/drawing/2014/main" id="{3455D6AC-0C95-4291-AFC2-0FF2D2DC09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68808" y="2699384"/>
            <a:ext cx="903749" cy="2233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i-FI" altLang="fi-FI" sz="1200" b="1" dirty="0">
                <a:solidFill>
                  <a:schemeClr val="bg1"/>
                </a:solidFill>
                <a:latin typeface="Arial Narrow" panose="020B0606020202030204" pitchFamily="34" charset="0"/>
              </a:rPr>
              <a:t>Elokuu</a:t>
            </a:r>
            <a:endParaRPr lang="fi-FI" altLang="fi-FI" sz="1800" b="1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72" name="Tekstiruutu 90">
            <a:extLst>
              <a:ext uri="{FF2B5EF4-FFF2-40B4-BE49-F238E27FC236}">
                <a16:creationId xmlns:a16="http://schemas.microsoft.com/office/drawing/2014/main" id="{1C6AEC79-0B21-48DA-BB40-2145C7B5FA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33846" y="3015947"/>
            <a:ext cx="2018868" cy="246221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 lIns="91440" tIns="45720" rIns="91440" bIns="45720" anchor="t">
            <a:spAutoFit/>
          </a:bodyPr>
          <a:lstStyle>
            <a:lvl1pPr marL="171450" indent="-17145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Char char="-"/>
            </a:pPr>
            <a:endParaRPr lang="fi-FI" altLang="fi-FI" sz="1000" dirty="0">
              <a:latin typeface="Calibri"/>
              <a:ea typeface="Calibri" panose="020F0502020204030204" pitchFamily="34" charset="0"/>
              <a:cs typeface="Calibri"/>
            </a:endParaRPr>
          </a:p>
        </p:txBody>
      </p:sp>
      <p:sp>
        <p:nvSpPr>
          <p:cNvPr id="73" name="Tekstiruutu 126">
            <a:extLst>
              <a:ext uri="{FF2B5EF4-FFF2-40B4-BE49-F238E27FC236}">
                <a16:creationId xmlns:a16="http://schemas.microsoft.com/office/drawing/2014/main" id="{75760441-CA84-46A1-86BB-600C86DB44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28465" y="2992754"/>
            <a:ext cx="2443232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91440" tIns="45720" rIns="91440" bIns="45720" anchor="t">
            <a:spAutoFit/>
          </a:bodyPr>
          <a:lstStyle>
            <a:lvl1pPr marL="171450" indent="-17145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Char char="-"/>
            </a:pPr>
            <a:r>
              <a:rPr lang="fi-FI" sz="1000" b="0" i="0" dirty="0">
                <a:solidFill>
                  <a:srgbClr val="000000"/>
                </a:solidFill>
                <a:effectLst/>
                <a:latin typeface="Calibri"/>
                <a:cs typeface="Calibri"/>
              </a:rPr>
              <a:t>STEA-avustusten</a:t>
            </a:r>
            <a:r>
              <a:rPr lang="fi-FI" sz="1000" dirty="0">
                <a:solidFill>
                  <a:srgbClr val="000000"/>
                </a:solidFill>
                <a:latin typeface="Calibri"/>
                <a:cs typeface="Calibri"/>
              </a:rPr>
              <a:t> </a:t>
            </a:r>
            <a:r>
              <a:rPr lang="fi-FI" sz="1000" b="0" i="0" dirty="0">
                <a:solidFill>
                  <a:srgbClr val="000000"/>
                </a:solidFill>
                <a:effectLst/>
                <a:latin typeface="Calibri"/>
                <a:cs typeface="Calibri"/>
              </a:rPr>
              <a:t>haku </a:t>
            </a:r>
            <a:br>
              <a:rPr lang="fi-FI" sz="1000" b="0" i="0" dirty="0">
                <a:solidFill>
                  <a:srgbClr val="000000"/>
                </a:solidFill>
                <a:effectLst/>
                <a:latin typeface="Calibri"/>
                <a:cs typeface="Calibri"/>
              </a:rPr>
            </a:br>
            <a:r>
              <a:rPr lang="fi-FI" sz="1000" b="0" i="0" dirty="0">
                <a:solidFill>
                  <a:srgbClr val="000000"/>
                </a:solidFill>
                <a:effectLst/>
                <a:latin typeface="Calibri"/>
                <a:cs typeface="Calibri"/>
              </a:rPr>
              <a:t> vuodelle 2026</a:t>
            </a:r>
          </a:p>
          <a:p>
            <a:pPr>
              <a:spcBef>
                <a:spcPct val="0"/>
              </a:spcBef>
              <a:buFontTx/>
              <a:buChar char="-"/>
            </a:pPr>
            <a:r>
              <a:rPr lang="fi-FI" sz="1000" dirty="0">
                <a:latin typeface="Calibri" panose="020F0502020204030204" pitchFamily="34" charset="0"/>
                <a:cs typeface="Calibri" panose="020F0502020204030204" pitchFamily="34" charset="0"/>
              </a:rPr>
              <a:t>Jätä syyskokousaloitteet liittohallitukselle</a:t>
            </a:r>
          </a:p>
          <a:p>
            <a:pPr>
              <a:spcBef>
                <a:spcPct val="0"/>
              </a:spcBef>
              <a:buFontTx/>
              <a:buChar char="-"/>
            </a:pPr>
            <a:r>
              <a:rPr lang="fi-FI" altLang="fi-FI" sz="1000" dirty="0">
                <a:latin typeface="Calibri"/>
                <a:ea typeface="Calibri" panose="020F0502020204030204" pitchFamily="34" charset="0"/>
                <a:cs typeface="Calibri"/>
              </a:rPr>
              <a:t>Tieto huhti-heinäkuussa liittyneistä </a:t>
            </a:r>
            <a:br>
              <a:rPr lang="fi-FI" altLang="fi-FI" sz="1000" dirty="0">
                <a:latin typeface="Calibri"/>
                <a:ea typeface="Calibri" panose="020F0502020204030204" pitchFamily="34" charset="0"/>
                <a:cs typeface="Calibri"/>
              </a:rPr>
            </a:br>
            <a:r>
              <a:rPr lang="fi-FI" altLang="fi-FI" sz="1000" dirty="0">
                <a:latin typeface="Calibri"/>
                <a:ea typeface="Calibri" panose="020F0502020204030204" pitchFamily="34" charset="0"/>
                <a:cs typeface="Calibri"/>
              </a:rPr>
              <a:t>ja eronneista jäsenistä yhdistyksille</a:t>
            </a:r>
          </a:p>
          <a:p>
            <a:pPr>
              <a:spcBef>
                <a:spcPct val="0"/>
              </a:spcBef>
              <a:buFontTx/>
              <a:buChar char="-"/>
            </a:pPr>
            <a:endParaRPr lang="fi-FI" sz="1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spcBef>
                <a:spcPct val="0"/>
              </a:spcBef>
              <a:buFontTx/>
              <a:buChar char="-"/>
            </a:pPr>
            <a:endParaRPr lang="fi-FI" sz="1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spcBef>
                <a:spcPct val="0"/>
              </a:spcBef>
              <a:buFontTx/>
              <a:buChar char="-"/>
            </a:pPr>
            <a:r>
              <a:rPr lang="fi-FI" altLang="fi-FI" sz="1000" i="1" dirty="0">
                <a:latin typeface="Calibri"/>
                <a:ea typeface="Calibri" panose="020F0502020204030204" pitchFamily="34" charset="0"/>
                <a:cs typeface="Calibri"/>
              </a:rPr>
              <a:t>Syksyn startti yhdistyksille to 21.8.</a:t>
            </a:r>
            <a:endParaRPr lang="fi-FI" sz="1000" b="1" dirty="0">
              <a:latin typeface="Calibri"/>
              <a:ea typeface="Calibri" panose="020F0502020204030204" pitchFamily="34" charset="0"/>
              <a:cs typeface="Calibri"/>
            </a:endParaRPr>
          </a:p>
        </p:txBody>
      </p:sp>
      <p:sp>
        <p:nvSpPr>
          <p:cNvPr id="74" name="Suorakulmio 73">
            <a:extLst>
              <a:ext uri="{FF2B5EF4-FFF2-40B4-BE49-F238E27FC236}">
                <a16:creationId xmlns:a16="http://schemas.microsoft.com/office/drawing/2014/main" id="{32F1D84C-FF3C-44F2-A327-DCB8332442F7}"/>
              </a:ext>
            </a:extLst>
          </p:cNvPr>
          <p:cNvSpPr/>
          <p:nvPr/>
        </p:nvSpPr>
        <p:spPr>
          <a:xfrm>
            <a:off x="178381" y="4611150"/>
            <a:ext cx="8568952" cy="245472"/>
          </a:xfrm>
          <a:prstGeom prst="rect">
            <a:avLst/>
          </a:prstGeom>
          <a:solidFill>
            <a:srgbClr val="FF00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>
              <a:solidFill>
                <a:srgbClr val="FF0000"/>
              </a:solidFill>
            </a:endParaRPr>
          </a:p>
        </p:txBody>
      </p:sp>
      <p:sp>
        <p:nvSpPr>
          <p:cNvPr id="75" name="Tekstiruutu 1">
            <a:extLst>
              <a:ext uri="{FF2B5EF4-FFF2-40B4-BE49-F238E27FC236}">
                <a16:creationId xmlns:a16="http://schemas.microsoft.com/office/drawing/2014/main" id="{81736EDA-FE39-47A8-A2C8-3201B85955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8381" y="4922431"/>
            <a:ext cx="2195497" cy="1169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91440" tIns="45720" rIns="91440" bIns="45720" anchor="t">
            <a:spAutoFit/>
          </a:bodyPr>
          <a:lstStyle>
            <a:lvl1pPr marL="171450" indent="-17145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Char char="-"/>
            </a:pPr>
            <a:r>
              <a:rPr lang="fi-FI" altLang="fi-FI" sz="1000" b="1" dirty="0">
                <a:latin typeface="Calibri"/>
                <a:ea typeface="Calibri" panose="020F0502020204030204" pitchFamily="34" charset="0"/>
                <a:cs typeface="Calibri"/>
              </a:rPr>
              <a:t>Atopiapäivä 14.9. </a:t>
            </a:r>
            <a:br>
              <a:rPr lang="fi-FI" altLang="fi-FI" sz="1000" b="1" dirty="0">
                <a:latin typeface="Calibri"/>
                <a:ea typeface="Calibri" panose="020F0502020204030204" pitchFamily="34" charset="0"/>
                <a:cs typeface="Calibri"/>
              </a:rPr>
            </a:br>
            <a:r>
              <a:rPr lang="fi-FI" altLang="fi-FI" sz="1000" dirty="0">
                <a:latin typeface="Calibri"/>
                <a:ea typeface="Calibri" panose="020F0502020204030204" pitchFamily="34" charset="0"/>
                <a:cs typeface="Calibri"/>
              </a:rPr>
              <a:t>Allergia, Iho &amp; Astma -lehti 3/25 ilmestyy 12.9.</a:t>
            </a:r>
          </a:p>
          <a:p>
            <a:pPr eaLnBrk="1" hangingPunct="1">
              <a:spcBef>
                <a:spcPct val="0"/>
              </a:spcBef>
              <a:buFontTx/>
              <a:buChar char="-"/>
            </a:pPr>
            <a:r>
              <a:rPr lang="fi-FI" altLang="fi-FI" sz="1000" dirty="0">
                <a:latin typeface="Calibri"/>
                <a:ea typeface="Calibri" panose="020F0502020204030204" pitchFamily="34" charset="0"/>
                <a:cs typeface="Calibri"/>
              </a:rPr>
              <a:t>Jäsenmaksujen tilitykset liitosta yhdistyksille</a:t>
            </a:r>
          </a:p>
          <a:p>
            <a:pPr eaLnBrk="1" hangingPunct="1">
              <a:spcBef>
                <a:spcPct val="0"/>
              </a:spcBef>
              <a:buFontTx/>
              <a:buChar char="-"/>
            </a:pPr>
            <a:endParaRPr lang="fi-FI" altLang="fi-FI" sz="1000" dirty="0">
              <a:latin typeface="Calibri"/>
              <a:ea typeface="Calibri" panose="020F0502020204030204" pitchFamily="34" charset="0"/>
              <a:cs typeface="Calibri"/>
            </a:endParaRPr>
          </a:p>
          <a:p>
            <a:pPr eaLnBrk="1" hangingPunct="1">
              <a:spcBef>
                <a:spcPct val="0"/>
              </a:spcBef>
              <a:buFontTx/>
              <a:buChar char="-"/>
            </a:pPr>
            <a:r>
              <a:rPr lang="fi-FI" altLang="fi-FI" sz="1000" i="1" dirty="0">
                <a:latin typeface="Calibri"/>
                <a:ea typeface="Calibri" panose="020F0502020204030204" pitchFamily="34" charset="0"/>
                <a:cs typeface="Calibri"/>
              </a:rPr>
              <a:t>Tule vapaaehtoiseksi koulutus</a:t>
            </a:r>
          </a:p>
        </p:txBody>
      </p:sp>
      <p:sp>
        <p:nvSpPr>
          <p:cNvPr id="76" name="Text Box 10">
            <a:extLst>
              <a:ext uri="{FF2B5EF4-FFF2-40B4-BE49-F238E27FC236}">
                <a16:creationId xmlns:a16="http://schemas.microsoft.com/office/drawing/2014/main" id="{9665ADAC-DF02-4125-B72E-3BF58F1681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8641" y="4587160"/>
            <a:ext cx="903749" cy="2380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i-FI" altLang="fi-FI" sz="1200" b="1" dirty="0">
                <a:solidFill>
                  <a:schemeClr val="bg1"/>
                </a:solidFill>
                <a:latin typeface="Arial Narrow" panose="020B0606020202030204" pitchFamily="34" charset="0"/>
              </a:rPr>
              <a:t>Lokakuu</a:t>
            </a:r>
            <a:endParaRPr lang="fi-FI" altLang="fi-FI" sz="1800" b="1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77" name="Text Box 10">
            <a:extLst>
              <a:ext uri="{FF2B5EF4-FFF2-40B4-BE49-F238E27FC236}">
                <a16:creationId xmlns:a16="http://schemas.microsoft.com/office/drawing/2014/main" id="{D755CF9D-7A44-4D49-B7FC-48777225DF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2397" y="4587160"/>
            <a:ext cx="903749" cy="2160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i-FI" altLang="fi-FI" sz="1200" b="1" dirty="0">
                <a:solidFill>
                  <a:schemeClr val="bg1"/>
                </a:solidFill>
                <a:latin typeface="Arial Narrow" panose="020B0606020202030204" pitchFamily="34" charset="0"/>
              </a:rPr>
              <a:t>Syyskuu</a:t>
            </a:r>
            <a:endParaRPr lang="fi-FI" altLang="fi-FI" sz="1800" b="1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79" name="Text Box 10">
            <a:extLst>
              <a:ext uri="{FF2B5EF4-FFF2-40B4-BE49-F238E27FC236}">
                <a16:creationId xmlns:a16="http://schemas.microsoft.com/office/drawing/2014/main" id="{90E0BE58-0E2E-4A31-9A31-2A6946B2CF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13433" y="4579881"/>
            <a:ext cx="903749" cy="2305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i-FI" altLang="fi-FI" sz="1200" b="1" dirty="0">
                <a:solidFill>
                  <a:schemeClr val="bg1"/>
                </a:solidFill>
                <a:latin typeface="Arial Narrow" panose="020B0606020202030204" pitchFamily="34" charset="0"/>
              </a:rPr>
              <a:t>Marraskuu</a:t>
            </a:r>
            <a:endParaRPr lang="fi-FI" altLang="fi-FI" sz="1800" b="1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80" name="Text Box 10">
            <a:extLst>
              <a:ext uri="{FF2B5EF4-FFF2-40B4-BE49-F238E27FC236}">
                <a16:creationId xmlns:a16="http://schemas.microsoft.com/office/drawing/2014/main" id="{86B737E4-4681-4EAF-A7B4-8AE61D6179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68505" y="4594521"/>
            <a:ext cx="903749" cy="2233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i-FI" altLang="fi-FI" sz="1200" b="1" dirty="0">
                <a:solidFill>
                  <a:schemeClr val="bg1"/>
                </a:solidFill>
                <a:latin typeface="Arial Narrow" panose="020B0606020202030204" pitchFamily="34" charset="0"/>
              </a:rPr>
              <a:t>Joulukuu</a:t>
            </a:r>
            <a:endParaRPr lang="fi-FI" altLang="fi-FI" sz="1800" b="1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81" name="Tekstiruutu 1">
            <a:extLst>
              <a:ext uri="{FF2B5EF4-FFF2-40B4-BE49-F238E27FC236}">
                <a16:creationId xmlns:a16="http://schemas.microsoft.com/office/drawing/2014/main" id="{BE1B98E6-7928-4B24-8E13-9A318E8169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71295" y="4924906"/>
            <a:ext cx="2091865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91440" tIns="45720" rIns="91440" bIns="45720" anchor="t">
            <a:spAutoFit/>
          </a:bodyPr>
          <a:lstStyle>
            <a:lvl1pPr marL="171450" indent="-17145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171450" indent="-171450">
              <a:buFontTx/>
              <a:buChar char="-"/>
              <a:defRPr/>
            </a:pPr>
            <a:r>
              <a:rPr lang="fi-FI" sz="1000" b="1" dirty="0">
                <a:latin typeface="Calibri"/>
                <a:cs typeface="Calibri"/>
              </a:rPr>
              <a:t>Ruoka-allergiapäivä</a:t>
            </a:r>
            <a:r>
              <a:rPr lang="fi-FI" sz="1000" dirty="0">
                <a:latin typeface="Calibri"/>
                <a:cs typeface="Calibri"/>
              </a:rPr>
              <a:t> </a:t>
            </a:r>
            <a:r>
              <a:rPr lang="fi-FI" sz="1000" b="1" dirty="0">
                <a:latin typeface="Calibri"/>
                <a:cs typeface="Calibri"/>
              </a:rPr>
              <a:t>13.10. </a:t>
            </a:r>
          </a:p>
          <a:p>
            <a:pPr marL="171450" indent="-171450">
              <a:buFontTx/>
              <a:buChar char="-"/>
              <a:defRPr/>
            </a:pPr>
            <a:r>
              <a:rPr lang="fi-FI" altLang="fi-FI" sz="1000" dirty="0">
                <a:latin typeface="Calibri"/>
                <a:ea typeface="Calibri" panose="020F0502020204030204" pitchFamily="34" charset="0"/>
                <a:cs typeface="Calibri"/>
              </a:rPr>
              <a:t>Tieto </a:t>
            </a:r>
            <a:r>
              <a:rPr lang="fi-FI" altLang="fi-FI" sz="1000">
                <a:latin typeface="Calibri"/>
                <a:ea typeface="Calibri" panose="020F0502020204030204" pitchFamily="34" charset="0"/>
                <a:cs typeface="Calibri"/>
              </a:rPr>
              <a:t>elo-syyskuussa </a:t>
            </a:r>
            <a:br>
              <a:rPr lang="fi-FI" altLang="fi-FI" sz="1000">
                <a:latin typeface="Calibri"/>
                <a:ea typeface="Calibri" panose="020F0502020204030204" pitchFamily="34" charset="0"/>
                <a:cs typeface="Calibri"/>
              </a:rPr>
            </a:br>
            <a:r>
              <a:rPr lang="fi-FI" altLang="fi-FI" sz="1000">
                <a:latin typeface="Calibri"/>
                <a:ea typeface="Calibri" panose="020F0502020204030204" pitchFamily="34" charset="0"/>
                <a:cs typeface="Calibri"/>
              </a:rPr>
              <a:t>liittyneistä </a:t>
            </a:r>
            <a:r>
              <a:rPr lang="fi-FI" altLang="fi-FI" sz="1000" dirty="0">
                <a:latin typeface="Calibri"/>
                <a:ea typeface="Calibri" panose="020F0502020204030204" pitchFamily="34" charset="0"/>
                <a:cs typeface="Calibri"/>
              </a:rPr>
              <a:t>ja eronneista jäsenistä yhdistyksille</a:t>
            </a:r>
          </a:p>
          <a:p>
            <a:pPr>
              <a:buFontTx/>
              <a:buChar char="-"/>
              <a:defRPr/>
            </a:pPr>
            <a:r>
              <a:rPr lang="fi-FI" altLang="fi-FI" sz="1000" b="1" dirty="0">
                <a:latin typeface="Calibri"/>
                <a:ea typeface="Calibri" panose="020F0502020204030204" pitchFamily="34" charset="0"/>
                <a:cs typeface="Calibri"/>
              </a:rPr>
              <a:t>Ihoviikko 27.10.-2.11. &gt; verkkoluento ke 29.10.</a:t>
            </a:r>
          </a:p>
          <a:p>
            <a:pPr marL="171450" indent="-171450">
              <a:buFontTx/>
              <a:buChar char="-"/>
              <a:defRPr/>
            </a:pPr>
            <a:endParaRPr lang="fi-FI" altLang="fi-FI" sz="1000" dirty="0">
              <a:latin typeface="Calibri"/>
              <a:ea typeface="Calibri" panose="020F0502020204030204" pitchFamily="34" charset="0"/>
              <a:cs typeface="Calibri"/>
            </a:endParaRPr>
          </a:p>
        </p:txBody>
      </p:sp>
      <p:sp>
        <p:nvSpPr>
          <p:cNvPr id="82" name="Tekstiruutu 90">
            <a:extLst>
              <a:ext uri="{FF2B5EF4-FFF2-40B4-BE49-F238E27FC236}">
                <a16:creationId xmlns:a16="http://schemas.microsoft.com/office/drawing/2014/main" id="{2BDBC8A5-21D3-412C-9A6D-2C82D7DA25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33543" y="4922431"/>
            <a:ext cx="2018868" cy="738664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 lIns="91440" tIns="45720" rIns="91440" bIns="45720" anchor="t">
            <a:spAutoFit/>
          </a:bodyPr>
          <a:lstStyle>
            <a:lvl1pPr marL="171450" indent="-17145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171450" indent="-171450">
              <a:buFontTx/>
              <a:buChar char="-"/>
              <a:defRPr/>
            </a:pPr>
            <a:r>
              <a:rPr lang="fi-FI" altLang="fi-FI" sz="1000" dirty="0">
                <a:latin typeface="Calibri"/>
                <a:ea typeface="Calibri" panose="020F0502020204030204" pitchFamily="34" charset="0"/>
                <a:cs typeface="Calibri"/>
              </a:rPr>
              <a:t>Allergia, Iho &amp; Astma -lehti 4/25 ilmestyy 14.11.</a:t>
            </a:r>
          </a:p>
          <a:p>
            <a:pPr marL="171450" indent="-171450">
              <a:buFontTx/>
              <a:buChar char="-"/>
              <a:defRPr/>
            </a:pPr>
            <a:r>
              <a:rPr lang="fi-FI" sz="1000" b="1" dirty="0">
                <a:latin typeface="Calibri"/>
                <a:cs typeface="Calibri"/>
              </a:rPr>
              <a:t>Järjestöpäivät ja liittokokous Helsinki</a:t>
            </a:r>
            <a:endParaRPr lang="fi-FI" sz="1000" dirty="0">
              <a:latin typeface="Calibri"/>
              <a:cs typeface="Calibri"/>
            </a:endParaRPr>
          </a:p>
        </p:txBody>
      </p:sp>
      <p:sp>
        <p:nvSpPr>
          <p:cNvPr id="83" name="Tekstiruutu 126">
            <a:extLst>
              <a:ext uri="{FF2B5EF4-FFF2-40B4-BE49-F238E27FC236}">
                <a16:creationId xmlns:a16="http://schemas.microsoft.com/office/drawing/2014/main" id="{4E424753-2580-4786-983C-116D55D05C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28465" y="4922431"/>
            <a:ext cx="2018868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91440" tIns="45720" rIns="91440" bIns="45720" anchor="t">
            <a:spAutoFit/>
          </a:bodyPr>
          <a:lstStyle>
            <a:lvl1pPr marL="171450" indent="-17145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Char char="-"/>
            </a:pPr>
            <a:r>
              <a:rPr lang="fi-FI" altLang="fi-FI" sz="1000" dirty="0">
                <a:latin typeface="Calibri"/>
                <a:ea typeface="Calibri" panose="020F0502020204030204" pitchFamily="34" charset="0"/>
                <a:cs typeface="Calibri"/>
              </a:rPr>
              <a:t>Jäsenmaksujen tilitykset yhdistyksille</a:t>
            </a:r>
          </a:p>
          <a:p>
            <a:pPr eaLnBrk="1" hangingPunct="1">
              <a:spcBef>
                <a:spcPct val="0"/>
              </a:spcBef>
              <a:buFontTx/>
              <a:buChar char="-"/>
            </a:pPr>
            <a:r>
              <a:rPr lang="fi-FI" sz="1000" b="1" i="0" dirty="0">
                <a:solidFill>
                  <a:srgbClr val="000000"/>
                </a:solidFill>
                <a:effectLst/>
                <a:latin typeface="Calibri"/>
                <a:cs typeface="Calibri"/>
              </a:rPr>
              <a:t>Toimita yhdistyksen viralliset kokouspaperit liittoon</a:t>
            </a:r>
          </a:p>
          <a:p>
            <a:pPr eaLnBrk="1" hangingPunct="1">
              <a:spcBef>
                <a:spcPct val="0"/>
              </a:spcBef>
              <a:buFontTx/>
              <a:buChar char="-"/>
            </a:pPr>
            <a:endParaRPr lang="fi-FI" altLang="fi-FI" sz="1000" dirty="0">
              <a:latin typeface="Calibri"/>
              <a:ea typeface="Calibri" panose="020F0502020204030204" pitchFamily="34" charset="0"/>
              <a:cs typeface="Calibri"/>
            </a:endParaRPr>
          </a:p>
        </p:txBody>
      </p:sp>
      <p:sp>
        <p:nvSpPr>
          <p:cNvPr id="94" name="Tekstiruutu 93">
            <a:extLst>
              <a:ext uri="{FF2B5EF4-FFF2-40B4-BE49-F238E27FC236}">
                <a16:creationId xmlns:a16="http://schemas.microsoft.com/office/drawing/2014/main" id="{2E9785D1-4E2C-41DC-AC52-AEBA7FF82DFA}"/>
              </a:ext>
            </a:extLst>
          </p:cNvPr>
          <p:cNvSpPr txBox="1"/>
          <p:nvPr/>
        </p:nvSpPr>
        <p:spPr>
          <a:xfrm>
            <a:off x="2598440" y="3780415"/>
            <a:ext cx="341372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fi-FI" b="1" dirty="0">
                <a:solidFill>
                  <a:srgbClr val="FF006A"/>
                </a:solidFill>
                <a:latin typeface="Proxima Nova Cond" panose="02000506030000020004" pitchFamily="50" charset="0"/>
              </a:rPr>
              <a:t>VUOSIKELLO 2025</a:t>
            </a:r>
          </a:p>
        </p:txBody>
      </p:sp>
      <p:sp>
        <p:nvSpPr>
          <p:cNvPr id="2" name="Tekstiruutu 90">
            <a:extLst>
              <a:ext uri="{FF2B5EF4-FFF2-40B4-BE49-F238E27FC236}">
                <a16:creationId xmlns:a16="http://schemas.microsoft.com/office/drawing/2014/main" id="{0461BEBE-CB1C-9ABA-1E91-E80C249578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07793" y="3004882"/>
            <a:ext cx="2018868" cy="55399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 lIns="91440" tIns="45720" rIns="91440" bIns="45720" anchor="t">
            <a:spAutoFit/>
          </a:bodyPr>
          <a:lstStyle>
            <a:lvl1pPr marL="171450" indent="-17145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Char char="-"/>
            </a:pPr>
            <a:r>
              <a:rPr lang="fi-FI" sz="1000" i="0" dirty="0">
                <a:solidFill>
                  <a:srgbClr val="000000"/>
                </a:solidFill>
                <a:effectLst/>
                <a:latin typeface="Calibri"/>
                <a:cs typeface="Calibri"/>
              </a:rPr>
              <a:t>Toimita yhdistyksen viralliset kokouspaperit liittoon</a:t>
            </a:r>
          </a:p>
          <a:p>
            <a:pPr eaLnBrk="1" hangingPunct="1">
              <a:spcBef>
                <a:spcPct val="0"/>
              </a:spcBef>
              <a:buFontTx/>
              <a:buChar char="-"/>
            </a:pPr>
            <a:endParaRPr lang="fi-FI" altLang="fi-FI" sz="1000" dirty="0">
              <a:latin typeface="Calibri"/>
              <a:ea typeface="Calibri" panose="020F0502020204030204" pitchFamily="34" charset="0"/>
              <a:cs typeface="Calibri"/>
            </a:endParaRPr>
          </a:p>
        </p:txBody>
      </p:sp>
      <p:sp>
        <p:nvSpPr>
          <p:cNvPr id="3" name="Tekstiruutu 90">
            <a:extLst>
              <a:ext uri="{FF2B5EF4-FFF2-40B4-BE49-F238E27FC236}">
                <a16:creationId xmlns:a16="http://schemas.microsoft.com/office/drawing/2014/main" id="{C177975B-D0E5-FCE2-0C54-1D7D65E052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20938" y="3047068"/>
            <a:ext cx="2018868" cy="246221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 lIns="91440" tIns="45720" rIns="91440" bIns="45720" anchor="t">
            <a:spAutoFit/>
          </a:bodyPr>
          <a:lstStyle>
            <a:lvl1pPr marL="171450" indent="-17145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Char char="-"/>
            </a:pPr>
            <a:r>
              <a:rPr lang="fi-FI" sz="1000" i="1" dirty="0">
                <a:solidFill>
                  <a:srgbClr val="000000"/>
                </a:solidFill>
                <a:effectLst/>
                <a:latin typeface="Calibri"/>
                <a:cs typeface="Calibri"/>
              </a:rPr>
              <a:t>Liiton toimisto kiinni</a:t>
            </a:r>
            <a:endParaRPr lang="fi-FI" altLang="fi-FI" sz="1000" i="1" dirty="0">
              <a:latin typeface="Calibri"/>
              <a:ea typeface="Calibri" panose="020F0502020204030204" pitchFamily="34" charset="0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331391916"/>
      </p:ext>
    </p:extLst>
  </p:cSld>
  <p:clrMapOvr>
    <a:masterClrMapping/>
  </p:clrMapOvr>
</p:sld>
</file>

<file path=ppt/theme/theme1.xml><?xml version="1.0" encoding="utf-8"?>
<a:theme xmlns:a="http://schemas.openxmlformats.org/drawingml/2006/main" name="Oletusrakenne">
  <a:themeElements>
    <a:clrScheme name="Oletusrakenne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letusrakenn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letusrakenne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letusrakenne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letusrakenne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letusrakenne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letusrakenn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letusrakenn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letusrakenn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Asiakirja" ma:contentTypeID="0x0101001988CC76D41D464A820FA2F27232264D" ma:contentTypeVersion="19" ma:contentTypeDescription="Luo uusi asiakirja." ma:contentTypeScope="" ma:versionID="fe9f753c860119f59e368569a80fa226">
  <xsd:schema xmlns:xsd="http://www.w3.org/2001/XMLSchema" xmlns:xs="http://www.w3.org/2001/XMLSchema" xmlns:p="http://schemas.microsoft.com/office/2006/metadata/properties" xmlns:ns2="d6635b0c-36d0-4090-a539-ba6213cdc626" xmlns:ns3="11726b0c-37e9-40e8-bc67-dc399a82fe98" targetNamespace="http://schemas.microsoft.com/office/2006/metadata/properties" ma:root="true" ma:fieldsID="99ec987d2a1f88ab76d3eac0d6607ed6" ns2:_="" ns3:_="">
    <xsd:import namespace="d6635b0c-36d0-4090-a539-ba6213cdc626"/>
    <xsd:import namespace="11726b0c-37e9-40e8-bc67-dc399a82fe9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LengthInSeconds" minOccurs="0"/>
                <xsd:element ref="ns3:TaxCatchAll" minOccurs="0"/>
                <xsd:element ref="ns2:lcf76f155ced4ddcb4097134ff3c332f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6635b0c-36d0-4090-a539-ba6213cdc62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3" nillable="true" ma:taxonomy="true" ma:internalName="lcf76f155ced4ddcb4097134ff3c332f" ma:taxonomyFieldName="MediaServiceImageTags" ma:displayName="Kuvien tunnisteet" ma:readOnly="false" ma:fieldId="{5cf76f15-5ced-4ddc-b409-7134ff3c332f}" ma:taxonomyMulti="true" ma:sspId="33a61a77-9ab6-431c-96f1-7d1c625c3a3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1726b0c-37e9-40e8-bc67-dc399a82fe98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Jaettu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Jakamisen tiedot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ddc49f7e-fb4f-4935-9f8a-da853cece952}" ma:internalName="TaxCatchAll" ma:showField="CatchAllData" ma:web="11726b0c-37e9-40e8-bc67-dc399a82fe9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11726b0c-37e9-40e8-bc67-dc399a82fe98" xsi:nil="true"/>
    <lcf76f155ced4ddcb4097134ff3c332f xmlns="d6635b0c-36d0-4090-a539-ba6213cdc626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62C86D69-2490-4C68-AF64-F21B8294B90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6635b0c-36d0-4090-a539-ba6213cdc626"/>
    <ds:schemaRef ds:uri="11726b0c-37e9-40e8-bc67-dc399a82fe9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529D272-64DD-49A5-8931-C142C4FAB29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04D9F0D-10C7-49FD-B1E0-1677315D8B92}">
  <ds:schemaRefs>
    <ds:schemaRef ds:uri="11726b0c-37e9-40e8-bc67-dc399a82fe98"/>
    <ds:schemaRef ds:uri="http://purl.org/dc/dcmitype/"/>
    <ds:schemaRef ds:uri="http://schemas.microsoft.com/office/2006/metadata/properties"/>
    <ds:schemaRef ds:uri="http://schemas.microsoft.com/office/2006/documentManagement/types"/>
    <ds:schemaRef ds:uri="http://www.w3.org/XML/1998/namespace"/>
    <ds:schemaRef ds:uri="http://purl.org/dc/elements/1.1/"/>
    <ds:schemaRef ds:uri="d6635b0c-36d0-4090-a539-ba6213cdc626"/>
    <ds:schemaRef ds:uri="http://schemas.microsoft.com/office/infopath/2007/PartnerControls"/>
    <ds:schemaRef ds:uri="http://schemas.openxmlformats.org/package/2006/metadata/core-properties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1074</TotalTime>
  <Words>253</Words>
  <Application>Microsoft Office PowerPoint</Application>
  <PresentationFormat>Näytössä katseltava diaesitys (4:3)</PresentationFormat>
  <Paragraphs>58</Paragraphs>
  <Slides>1</Slides>
  <Notes>1</Notes>
  <HiddenSlides>0</HiddenSlides>
  <MMClips>0</MMClips>
  <ScaleCrop>false</ScaleCrop>
  <HeadingPairs>
    <vt:vector size="6" baseType="variant">
      <vt:variant>
        <vt:lpstr>Käytetyt fontit</vt:lpstr>
      </vt:variant>
      <vt:variant>
        <vt:i4>5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</vt:i4>
      </vt:variant>
    </vt:vector>
  </HeadingPairs>
  <TitlesOfParts>
    <vt:vector size="7" baseType="lpstr">
      <vt:lpstr>Arial</vt:lpstr>
      <vt:lpstr>Arial Narrow</vt:lpstr>
      <vt:lpstr>Calibri</vt:lpstr>
      <vt:lpstr>Proxima Nova Cond</vt:lpstr>
      <vt:lpstr>Times New Roman</vt:lpstr>
      <vt:lpstr>Oletusrakenne</vt:lpstr>
      <vt:lpstr>PowerPoint-esitys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Tupu Holma</dc:creator>
  <cp:lastModifiedBy>Paula Lehtomäki</cp:lastModifiedBy>
  <cp:revision>141</cp:revision>
  <cp:lastPrinted>2024-10-08T07:13:50Z</cp:lastPrinted>
  <dcterms:created xsi:type="dcterms:W3CDTF">2004-12-15T07:36:37Z</dcterms:created>
  <dcterms:modified xsi:type="dcterms:W3CDTF">2024-10-08T07:27:19Z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0x0101001988CC76D41D464A820FA2F27232264D</vt:lpwstr>
  </property>
  <property fmtid="{D5CDD505-2E9C-101B-9397-08002B2CF9AE}" pid="3" name="MediaServiceImageTags">
    <vt:lpwstr/>
  </property>
</Properties>
</file>