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98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A"/>
    <a:srgbClr val="2DAA3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5FE3C4-C24D-4CFD-AD84-AA67BF9CE910}" v="6" dt="2024-12-13T13:12:22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0929"/>
  </p:normalViewPr>
  <p:slideViewPr>
    <p:cSldViewPr>
      <p:cViewPr varScale="1">
        <p:scale>
          <a:sx n="110" d="100"/>
          <a:sy n="110" d="100"/>
        </p:scale>
        <p:origin x="217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Lehtomäki" userId="91a5306e-69e6-456a-9d62-73be5dafe932" providerId="ADAL" clId="{8ED62B59-F92B-4F0D-B3B5-312AC9718FEC}"/>
    <pc:docChg chg="custSel modSld">
      <pc:chgData name="Paula Lehtomäki" userId="91a5306e-69e6-456a-9d62-73be5dafe932" providerId="ADAL" clId="{8ED62B59-F92B-4F0D-B3B5-312AC9718FEC}" dt="2024-10-08T07:27:10.266" v="891" actId="20577"/>
      <pc:docMkLst>
        <pc:docMk/>
      </pc:docMkLst>
      <pc:sldChg chg="addSp modSp mod">
        <pc:chgData name="Paula Lehtomäki" userId="91a5306e-69e6-456a-9d62-73be5dafe932" providerId="ADAL" clId="{8ED62B59-F92B-4F0D-B3B5-312AC9718FEC}" dt="2024-10-08T07:27:10.266" v="891" actId="20577"/>
        <pc:sldMkLst>
          <pc:docMk/>
          <pc:sldMk cId="3331391916" sldId="257"/>
        </pc:sldMkLst>
        <pc:spChg chg="mod">
          <ac:chgData name="Paula Lehtomäki" userId="91a5306e-69e6-456a-9d62-73be5dafe932" providerId="ADAL" clId="{8ED62B59-F92B-4F0D-B3B5-312AC9718FEC}" dt="2024-09-30T12:38:56.516" v="65" actId="6549"/>
          <ac:spMkLst>
            <pc:docMk/>
            <pc:sldMk cId="3331391916" sldId="257"/>
            <ac:spMk id="2" creationId="{0461BEBE-CB1C-9ABA-1E91-E80C249578D5}"/>
          </ac:spMkLst>
        </pc:spChg>
        <pc:spChg chg="add mod">
          <ac:chgData name="Paula Lehtomäki" userId="91a5306e-69e6-456a-9d62-73be5dafe932" providerId="ADAL" clId="{8ED62B59-F92B-4F0D-B3B5-312AC9718FEC}" dt="2024-10-08T07:24:23.894" v="824" actId="114"/>
          <ac:spMkLst>
            <pc:docMk/>
            <pc:sldMk cId="3331391916" sldId="257"/>
            <ac:spMk id="3" creationId="{C177975B-D0E5-FCE2-0C54-1D7D65E05251}"/>
          </ac:spMkLst>
        </pc:spChg>
        <pc:spChg chg="mod">
          <ac:chgData name="Paula Lehtomäki" userId="91a5306e-69e6-456a-9d62-73be5dafe932" providerId="ADAL" clId="{8ED62B59-F92B-4F0D-B3B5-312AC9718FEC}" dt="2024-09-30T13:02:19.129" v="102" actId="207"/>
          <ac:spMkLst>
            <pc:docMk/>
            <pc:sldMk cId="3331391916" sldId="257"/>
            <ac:spMk id="6" creationId="{C63C512C-D580-458A-A62E-4DEF4AB2CB05}"/>
          </ac:spMkLst>
        </pc:spChg>
        <pc:spChg chg="mod">
          <ac:chgData name="Paula Lehtomäki" userId="91a5306e-69e6-456a-9d62-73be5dafe932" providerId="ADAL" clId="{8ED62B59-F92B-4F0D-B3B5-312AC9718FEC}" dt="2024-10-08T07:26:50.901" v="890" actId="20577"/>
          <ac:spMkLst>
            <pc:docMk/>
            <pc:sldMk cId="3331391916" sldId="257"/>
            <ac:spMk id="51" creationId="{0CE83726-5CF2-4DFC-B114-B29550566A16}"/>
          </ac:spMkLst>
        </pc:spChg>
        <pc:spChg chg="mod">
          <ac:chgData name="Paula Lehtomäki" userId="91a5306e-69e6-456a-9d62-73be5dafe932" providerId="ADAL" clId="{8ED62B59-F92B-4F0D-B3B5-312AC9718FEC}" dt="2024-10-07T13:03:39.951" v="572" actId="114"/>
          <ac:spMkLst>
            <pc:docMk/>
            <pc:sldMk cId="3331391916" sldId="257"/>
            <ac:spMk id="58" creationId="{3E91413B-F47B-47AB-961E-EEC239404D72}"/>
          </ac:spMkLst>
        </pc:spChg>
        <pc:spChg chg="mod">
          <ac:chgData name="Paula Lehtomäki" userId="91a5306e-69e6-456a-9d62-73be5dafe932" providerId="ADAL" clId="{8ED62B59-F92B-4F0D-B3B5-312AC9718FEC}" dt="2024-10-08T07:22:34.410" v="686" actId="20577"/>
          <ac:spMkLst>
            <pc:docMk/>
            <pc:sldMk cId="3331391916" sldId="257"/>
            <ac:spMk id="59" creationId="{79A43F81-9439-4E78-B179-7132F4EC00EF}"/>
          </ac:spMkLst>
        </pc:spChg>
        <pc:spChg chg="mod">
          <ac:chgData name="Paula Lehtomäki" userId="91a5306e-69e6-456a-9d62-73be5dafe932" providerId="ADAL" clId="{8ED62B59-F92B-4F0D-B3B5-312AC9718FEC}" dt="2024-10-08T07:26:06.189" v="883" actId="20577"/>
          <ac:spMkLst>
            <pc:docMk/>
            <pc:sldMk cId="3331391916" sldId="257"/>
            <ac:spMk id="60" creationId="{61B44370-A43D-4F68-AE40-11434B2C52F1}"/>
          </ac:spMkLst>
        </pc:spChg>
        <pc:spChg chg="mod">
          <ac:chgData name="Paula Lehtomäki" userId="91a5306e-69e6-456a-9d62-73be5dafe932" providerId="ADAL" clId="{8ED62B59-F92B-4F0D-B3B5-312AC9718FEC}" dt="2024-09-30T13:02:15.247" v="101" actId="207"/>
          <ac:spMkLst>
            <pc:docMk/>
            <pc:sldMk cId="3331391916" sldId="257"/>
            <ac:spMk id="61" creationId="{06C0CBE3-176F-4765-90F0-57CC608DCF90}"/>
          </ac:spMkLst>
        </pc:spChg>
        <pc:spChg chg="mod">
          <ac:chgData name="Paula Lehtomäki" userId="91a5306e-69e6-456a-9d62-73be5dafe932" providerId="ADAL" clId="{8ED62B59-F92B-4F0D-B3B5-312AC9718FEC}" dt="2024-10-08T07:23:36.840" v="757" actId="20577"/>
          <ac:spMkLst>
            <pc:docMk/>
            <pc:sldMk cId="3331391916" sldId="257"/>
            <ac:spMk id="63" creationId="{CE72DA36-5F73-4ABA-BE1D-B4489104D4BE}"/>
          </ac:spMkLst>
        </pc:spChg>
        <pc:spChg chg="mod">
          <ac:chgData name="Paula Lehtomäki" userId="91a5306e-69e6-456a-9d62-73be5dafe932" providerId="ADAL" clId="{8ED62B59-F92B-4F0D-B3B5-312AC9718FEC}" dt="2024-10-08T07:23:40.885" v="758" actId="21"/>
          <ac:spMkLst>
            <pc:docMk/>
            <pc:sldMk cId="3331391916" sldId="257"/>
            <ac:spMk id="72" creationId="{1C6AEC79-0B21-48DA-BB40-2145C7B5FAF9}"/>
          </ac:spMkLst>
        </pc:spChg>
        <pc:spChg chg="mod">
          <ac:chgData name="Paula Lehtomäki" userId="91a5306e-69e6-456a-9d62-73be5dafe932" providerId="ADAL" clId="{8ED62B59-F92B-4F0D-B3B5-312AC9718FEC}" dt="2024-10-08T07:25:48.189" v="878" actId="20577"/>
          <ac:spMkLst>
            <pc:docMk/>
            <pc:sldMk cId="3331391916" sldId="257"/>
            <ac:spMk id="73" creationId="{75760441-CA84-46A1-86BB-600C86DB4447}"/>
          </ac:spMkLst>
        </pc:spChg>
        <pc:spChg chg="mod">
          <ac:chgData name="Paula Lehtomäki" userId="91a5306e-69e6-456a-9d62-73be5dafe932" providerId="ADAL" clId="{8ED62B59-F92B-4F0D-B3B5-312AC9718FEC}" dt="2024-09-30T13:02:09.715" v="100" actId="207"/>
          <ac:spMkLst>
            <pc:docMk/>
            <pc:sldMk cId="3331391916" sldId="257"/>
            <ac:spMk id="74" creationId="{32F1D84C-FF3C-44F2-A327-DCB8332442F7}"/>
          </ac:spMkLst>
        </pc:spChg>
        <pc:spChg chg="mod">
          <ac:chgData name="Paula Lehtomäki" userId="91a5306e-69e6-456a-9d62-73be5dafe932" providerId="ADAL" clId="{8ED62B59-F92B-4F0D-B3B5-312AC9718FEC}" dt="2024-10-07T13:05:23.495" v="647" actId="114"/>
          <ac:spMkLst>
            <pc:docMk/>
            <pc:sldMk cId="3331391916" sldId="257"/>
            <ac:spMk id="75" creationId="{81736EDA-FE39-47A8-A2C8-3201B85955FC}"/>
          </ac:spMkLst>
        </pc:spChg>
        <pc:spChg chg="mod">
          <ac:chgData name="Paula Lehtomäki" userId="91a5306e-69e6-456a-9d62-73be5dafe932" providerId="ADAL" clId="{8ED62B59-F92B-4F0D-B3B5-312AC9718FEC}" dt="2024-10-08T07:27:10.266" v="891" actId="20577"/>
          <ac:spMkLst>
            <pc:docMk/>
            <pc:sldMk cId="3331391916" sldId="257"/>
            <ac:spMk id="81" creationId="{BE1B98E6-7928-4B24-8E13-9A318E8169EE}"/>
          </ac:spMkLst>
        </pc:spChg>
        <pc:spChg chg="mod">
          <ac:chgData name="Paula Lehtomäki" userId="91a5306e-69e6-456a-9d62-73be5dafe932" providerId="ADAL" clId="{8ED62B59-F92B-4F0D-B3B5-312AC9718FEC}" dt="2024-10-08T07:13:11.708" v="671" actId="20577"/>
          <ac:spMkLst>
            <pc:docMk/>
            <pc:sldMk cId="3331391916" sldId="257"/>
            <ac:spMk id="82" creationId="{2BDBC8A5-21D3-412C-9A6D-2C82D7DA2591}"/>
          </ac:spMkLst>
        </pc:spChg>
        <pc:spChg chg="mod">
          <ac:chgData name="Paula Lehtomäki" userId="91a5306e-69e6-456a-9d62-73be5dafe932" providerId="ADAL" clId="{8ED62B59-F92B-4F0D-B3B5-312AC9718FEC}" dt="2024-10-07T13:05:58.973" v="661" actId="6549"/>
          <ac:spMkLst>
            <pc:docMk/>
            <pc:sldMk cId="3331391916" sldId="257"/>
            <ac:spMk id="83" creationId="{4E424753-2580-4786-983C-116D55D05CA3}"/>
          </ac:spMkLst>
        </pc:spChg>
        <pc:spChg chg="mod">
          <ac:chgData name="Paula Lehtomäki" userId="91a5306e-69e6-456a-9d62-73be5dafe932" providerId="ADAL" clId="{8ED62B59-F92B-4F0D-B3B5-312AC9718FEC}" dt="2024-09-30T13:01:46.255" v="98" actId="207"/>
          <ac:spMkLst>
            <pc:docMk/>
            <pc:sldMk cId="3331391916" sldId="257"/>
            <ac:spMk id="94" creationId="{2E9785D1-4E2C-41DC-AC52-AEBA7FF82DFA}"/>
          </ac:spMkLst>
        </pc:spChg>
      </pc:sldChg>
    </pc:docChg>
  </pc:docChgLst>
  <pc:docChgLst>
    <pc:chgData name="Paula Lehtomäki" userId="91a5306e-69e6-456a-9d62-73be5dafe932" providerId="ADAL" clId="{9D5FE3C4-C24D-4CFD-AD84-AA67BF9CE910}"/>
    <pc:docChg chg="custSel modSld">
      <pc:chgData name="Paula Lehtomäki" userId="91a5306e-69e6-456a-9d62-73be5dafe932" providerId="ADAL" clId="{9D5FE3C4-C24D-4CFD-AD84-AA67BF9CE910}" dt="2024-12-13T13:12:38.337" v="271"/>
      <pc:docMkLst>
        <pc:docMk/>
      </pc:docMkLst>
      <pc:sldChg chg="modSp mod">
        <pc:chgData name="Paula Lehtomäki" userId="91a5306e-69e6-456a-9d62-73be5dafe932" providerId="ADAL" clId="{9D5FE3C4-C24D-4CFD-AD84-AA67BF9CE910}" dt="2024-12-13T13:12:38.337" v="271"/>
        <pc:sldMkLst>
          <pc:docMk/>
          <pc:sldMk cId="3331391916" sldId="257"/>
        </pc:sldMkLst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2" creationId="{0461BEBE-CB1C-9ABA-1E91-E80C249578D5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3" creationId="{C177975B-D0E5-FCE2-0C54-1D7D65E05251}"/>
          </ac:spMkLst>
        </pc:spChg>
        <pc:spChg chg="mod">
          <ac:chgData name="Paula Lehtomäki" userId="91a5306e-69e6-456a-9d62-73be5dafe932" providerId="ADAL" clId="{9D5FE3C4-C24D-4CFD-AD84-AA67BF9CE910}" dt="2024-12-13T13:05:57.920" v="54" actId="20577"/>
          <ac:spMkLst>
            <pc:docMk/>
            <pc:sldMk cId="3331391916" sldId="257"/>
            <ac:spMk id="51" creationId="{0CE83726-5CF2-4DFC-B114-B29550566A16}"/>
          </ac:spMkLst>
        </pc:spChg>
        <pc:spChg chg="mod">
          <ac:chgData name="Paula Lehtomäki" userId="91a5306e-69e6-456a-9d62-73be5dafe932" providerId="ADAL" clId="{9D5FE3C4-C24D-4CFD-AD84-AA67BF9CE910}" dt="2024-12-13T13:10:53.256" v="198" actId="14100"/>
          <ac:spMkLst>
            <pc:docMk/>
            <pc:sldMk cId="3331391916" sldId="257"/>
            <ac:spMk id="58" creationId="{3E91413B-F47B-47AB-961E-EEC239404D72}"/>
          </ac:spMkLst>
        </pc:spChg>
        <pc:spChg chg="mod">
          <ac:chgData name="Paula Lehtomäki" userId="91a5306e-69e6-456a-9d62-73be5dafe932" providerId="ADAL" clId="{9D5FE3C4-C24D-4CFD-AD84-AA67BF9CE910}" dt="2024-12-13T13:08:47.371" v="164" actId="21"/>
          <ac:spMkLst>
            <pc:docMk/>
            <pc:sldMk cId="3331391916" sldId="257"/>
            <ac:spMk id="59" creationId="{79A43F81-9439-4E78-B179-7132F4EC00EF}"/>
          </ac:spMkLst>
        </pc:spChg>
        <pc:spChg chg="mod">
          <ac:chgData name="Paula Lehtomäki" userId="91a5306e-69e6-456a-9d62-73be5dafe932" providerId="ADAL" clId="{9D5FE3C4-C24D-4CFD-AD84-AA67BF9CE910}" dt="2024-12-13T13:12:38.337" v="271"/>
          <ac:spMkLst>
            <pc:docMk/>
            <pc:sldMk cId="3331391916" sldId="257"/>
            <ac:spMk id="60" creationId="{61B44370-A43D-4F68-AE40-11434B2C52F1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61" creationId="{06C0CBE3-176F-4765-90F0-57CC608DCF90}"/>
          </ac:spMkLst>
        </pc:spChg>
        <pc:spChg chg="mod">
          <ac:chgData name="Paula Lehtomäki" userId="91a5306e-69e6-456a-9d62-73be5dafe932" providerId="ADAL" clId="{9D5FE3C4-C24D-4CFD-AD84-AA67BF9CE910}" dt="2024-12-13T13:11:37.624" v="225" actId="6549"/>
          <ac:spMkLst>
            <pc:docMk/>
            <pc:sldMk cId="3331391916" sldId="257"/>
            <ac:spMk id="63" creationId="{CE72DA36-5F73-4ABA-BE1D-B4489104D4BE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65" creationId="{06531644-234D-4ED0-B345-63C912641AD3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67" creationId="{95D9298B-75E8-4E5E-A46D-0372808F0B2A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68" creationId="{6930113F-7A08-4A6F-B461-073D975ACA43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69" creationId="{3455D6AC-0C95-4291-AFC2-0FF2D2DC09E0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72" creationId="{1C6AEC79-0B21-48DA-BB40-2145C7B5FAF9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73" creationId="{75760441-CA84-46A1-86BB-600C86DB4447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74" creationId="{32F1D84C-FF3C-44F2-A327-DCB8332442F7}"/>
          </ac:spMkLst>
        </pc:spChg>
        <pc:spChg chg="mod">
          <ac:chgData name="Paula Lehtomäki" userId="91a5306e-69e6-456a-9d62-73be5dafe932" providerId="ADAL" clId="{9D5FE3C4-C24D-4CFD-AD84-AA67BF9CE910}" dt="2024-12-13T13:12:00.147" v="246" actId="6549"/>
          <ac:spMkLst>
            <pc:docMk/>
            <pc:sldMk cId="3331391916" sldId="257"/>
            <ac:spMk id="75" creationId="{81736EDA-FE39-47A8-A2C8-3201B85955FC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76" creationId="{9665ADAC-DF02-4125-B72E-3BF58F1681AA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77" creationId="{D755CF9D-7A44-4D49-B7FC-48777225DF99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79" creationId="{90E0BE58-0E2E-4A31-9A31-2A6946B2CFA5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80" creationId="{86B737E4-4681-4EAF-A7B4-8AE61D6179E6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81" creationId="{BE1B98E6-7928-4B24-8E13-9A318E8169EE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82" creationId="{2BDBC8A5-21D3-412C-9A6D-2C82D7DA2591}"/>
          </ac:spMkLst>
        </pc:spChg>
        <pc:spChg chg="mod">
          <ac:chgData name="Paula Lehtomäki" userId="91a5306e-69e6-456a-9d62-73be5dafe932" providerId="ADAL" clId="{9D5FE3C4-C24D-4CFD-AD84-AA67BF9CE910}" dt="2024-12-13T13:12:22.372" v="269" actId="14100"/>
          <ac:spMkLst>
            <pc:docMk/>
            <pc:sldMk cId="3331391916" sldId="257"/>
            <ac:spMk id="83" creationId="{4E424753-2580-4786-983C-116D55D05CA3}"/>
          </ac:spMkLst>
        </pc:spChg>
        <pc:spChg chg="mod">
          <ac:chgData name="Paula Lehtomäki" userId="91a5306e-69e6-456a-9d62-73be5dafe932" providerId="ADAL" clId="{9D5FE3C4-C24D-4CFD-AD84-AA67BF9CE910}" dt="2024-12-13T13:11:15.706" v="202" actId="1036"/>
          <ac:spMkLst>
            <pc:docMk/>
            <pc:sldMk cId="3331391916" sldId="257"/>
            <ac:spMk id="94" creationId="{2E9785D1-4E2C-41DC-AC52-AEBA7FF82D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375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AE09A-5360-4FF2-9E87-7D4BB414DB02}" type="datetimeFigureOut">
              <a:rPr lang="fi-FI" smtClean="0"/>
              <a:t>13.12.2024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292" y="4778376"/>
            <a:ext cx="5439092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375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5EA8A-2455-40E1-A24E-E287D6C61F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3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5EA8A-2455-40E1-A24E-E287D6C61F0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81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104F6-2019-4B42-9351-8F4F54D9C53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6026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CD97D-3516-4672-9168-5F2494DC9B6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58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62311-82E9-44D5-B11B-8A8BA0F4A78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4465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2EF33-4A98-4FF3-BF9D-0C749660E5A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0667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E180F-DCBE-42CB-B09F-C2D5FC06764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5633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2064D-644F-4C52-90E4-3D4A9B6B65F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484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8368D-0D79-4A32-A728-0CC71D844E0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3675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246C5-4654-48B2-98D0-2AE7BB027D7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388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F60BD-94C5-4631-B9E9-8D44EC8D997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1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08BE4-84E3-4B06-9995-E6F478102B0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60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DC3E6-BB36-41E1-A95B-19953DAD579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8113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008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F4F883-5E0B-4355-9E42-8D2E3289C11F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5DFA84E5-8377-40C5-BBB7-53E4671F87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4180" y="5755429"/>
            <a:ext cx="2546359" cy="995896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C63C512C-D580-458A-A62E-4DEF4AB2CB05}"/>
              </a:ext>
            </a:extLst>
          </p:cNvPr>
          <p:cNvSpPr/>
          <p:nvPr/>
        </p:nvSpPr>
        <p:spPr>
          <a:xfrm>
            <a:off x="178381" y="147854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2DAA37"/>
              </a:solidFill>
            </a:endParaRPr>
          </a:p>
        </p:txBody>
      </p:sp>
      <p:sp>
        <p:nvSpPr>
          <p:cNvPr id="51" name="Tekstiruutu 1">
            <a:extLst>
              <a:ext uri="{FF2B5EF4-FFF2-40B4-BE49-F238E27FC236}">
                <a16:creationId xmlns:a16="http://schemas.microsoft.com/office/drawing/2014/main" id="{0CE83726-5CF2-4DFC-B114-B2955056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36" y="407883"/>
            <a:ext cx="209186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Käyttämättömien STEA-avustusten selvitykset ja palautukset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loka-joulukuussa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liittyneistä ja eronneista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Vuoden startti yhdistystoimijoille to 23.1.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Ryhdy vertaistreffien vetäjäksi ti 28.1.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69EF06D6-B477-4CF2-8BAC-8AC43CEC2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123864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Helmikuu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ECF9DF5-4FA1-4D7A-8A8E-6E8170A1B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123864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Tammikuu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24946AA7-DB1F-4861-8334-6BACDC8D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116585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Maaliskuu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7" name="Text Box 10">
            <a:extLst>
              <a:ext uri="{FF2B5EF4-FFF2-40B4-BE49-F238E27FC236}">
                <a16:creationId xmlns:a16="http://schemas.microsoft.com/office/drawing/2014/main" id="{DEB2876F-097E-487F-B8B0-7ECBE1F61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131225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Huhtikuu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8" name="Tekstiruutu 1">
            <a:extLst>
              <a:ext uri="{FF2B5EF4-FFF2-40B4-BE49-F238E27FC236}">
                <a16:creationId xmlns:a16="http://schemas.microsoft.com/office/drawing/2014/main" id="{3E91413B-F47B-47AB-961E-EEC239404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246" y="400015"/>
            <a:ext cx="235069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Anafylaksiapäivä 11.2. &gt;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verkkoilta ti 11.2.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/>
                <a:ea typeface="Calibri" panose="020F0502020204030204" pitchFamily="34" charset="0"/>
                <a:cs typeface="Calibri"/>
              </a:rPr>
              <a:t>Anafylaksiatietoisku kouluterveydenhoitajille to 13.2.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Harvinaisten sairauksien päivä 28.2.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1/25 ilmestyy 7.2.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Joulu-tammikuun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kevätkokous aloitteet liittohallitukselle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Atopialuento ke 26.2.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ABC-koulutus uusille yhdistystoimijoille ke 5.2.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Jäsenhankintaviikot 3.-16.2.</a:t>
            </a:r>
          </a:p>
        </p:txBody>
      </p:sp>
      <p:sp>
        <p:nvSpPr>
          <p:cNvPr id="59" name="Tekstiruutu 90">
            <a:extLst>
              <a:ext uri="{FF2B5EF4-FFF2-40B4-BE49-F238E27FC236}">
                <a16:creationId xmlns:a16="http://schemas.microsoft.com/office/drawing/2014/main" id="{79A43F81-9439-4E78-B179-7132F4EC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402495"/>
            <a:ext cx="2165172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Allergiaviikko 17.-23.3. &gt; verkkoilta ti 18.3.</a:t>
            </a: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1. erä </a:t>
            </a:r>
            <a:br>
              <a:rPr lang="fi-FI" sz="1000" dirty="0">
                <a:latin typeface="Calibri" panose="020F0502020204030204" pitchFamily="34" charset="0"/>
              </a:rPr>
            </a:br>
            <a:endParaRPr lang="fi-FI" sz="10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Tekstiruutu 126">
            <a:extLst>
              <a:ext uri="{FF2B5EF4-FFF2-40B4-BE49-F238E27FC236}">
                <a16:creationId xmlns:a16="http://schemas.microsoft.com/office/drawing/2014/main" id="{61B44370-A43D-4F68-AE40-11434B2C5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407883"/>
            <a:ext cx="20188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Puheenjohtajan ja toiminnanjohtajan virtuaalikahvit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Liittokokous la 12.4. verkko / Helsinki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2/25 ilmestyy 25.4.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tammi-maaliskuussa liittyneistä ja eronneista 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1" dirty="0">
                <a:solidFill>
                  <a:srgbClr val="000000"/>
                </a:solidFill>
                <a:latin typeface="Calibri"/>
                <a:cs typeface="Calibri"/>
              </a:rPr>
              <a:t>Astmatietoisku farmaseuteille ke 9.4.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Liiton järjestämä uusien jäsenten ilta 2.4.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fi-FI" sz="1000" b="1" i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1" name="Suorakulmio 60">
            <a:extLst>
              <a:ext uri="{FF2B5EF4-FFF2-40B4-BE49-F238E27FC236}">
                <a16:creationId xmlns:a16="http://schemas.microsoft.com/office/drawing/2014/main" id="{06C0CBE3-176F-4765-90F0-57CC608DCF90}"/>
              </a:ext>
            </a:extLst>
          </p:cNvPr>
          <p:cNvSpPr/>
          <p:nvPr/>
        </p:nvSpPr>
        <p:spPr>
          <a:xfrm>
            <a:off x="178684" y="2982559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Tekstiruutu 1">
            <a:extLst>
              <a:ext uri="{FF2B5EF4-FFF2-40B4-BE49-F238E27FC236}">
                <a16:creationId xmlns:a16="http://schemas.microsoft.com/office/drawing/2014/main" id="{CE72DA36-5F73-4ABA-BE1D-B4489104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84" y="3243004"/>
            <a:ext cx="201886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Astmatietoviikko 5-11.5. &gt; verkkoilta ke 7.5. </a:t>
            </a:r>
            <a:endParaRPr lang="fi-FI" altLang="fi-FI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Helmi-huhtikuun jäsenmaksutilitykset yhdistyksille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2. erä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endParaRPr lang="fi-FI" sz="10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06531644-234D-4ED0-B345-63C912641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5768" y="2947091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Kesäkuu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 Box 10">
            <a:extLst>
              <a:ext uri="{FF2B5EF4-FFF2-40B4-BE49-F238E27FC236}">
                <a16:creationId xmlns:a16="http://schemas.microsoft.com/office/drawing/2014/main" id="{95D9298B-75E8-4E5E-A46D-0372808F0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24" y="2947091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Toukokuu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8" name="Text Box 10">
            <a:extLst>
              <a:ext uri="{FF2B5EF4-FFF2-40B4-BE49-F238E27FC236}">
                <a16:creationId xmlns:a16="http://schemas.microsoft.com/office/drawing/2014/main" id="{6930113F-7A08-4A6F-B461-073D975AC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560" y="2939812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Heinäkuu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9" name="Text Box 10">
            <a:extLst>
              <a:ext uri="{FF2B5EF4-FFF2-40B4-BE49-F238E27FC236}">
                <a16:creationId xmlns:a16="http://schemas.microsoft.com/office/drawing/2014/main" id="{3455D6AC-0C95-4291-AFC2-0FF2D2DC0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808" y="2965930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Elokuu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kstiruutu 90">
            <a:extLst>
              <a:ext uri="{FF2B5EF4-FFF2-40B4-BE49-F238E27FC236}">
                <a16:creationId xmlns:a16="http://schemas.microsoft.com/office/drawing/2014/main" id="{1C6AEC79-0B21-48DA-BB40-2145C7B5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846" y="3282493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3" name="Tekstiruutu 126">
            <a:extLst>
              <a:ext uri="{FF2B5EF4-FFF2-40B4-BE49-F238E27FC236}">
                <a16:creationId xmlns:a16="http://schemas.microsoft.com/office/drawing/2014/main" id="{75760441-CA84-46A1-86BB-600C86DB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3259300"/>
            <a:ext cx="24432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STEA-avustusten</a:t>
            </a:r>
            <a:r>
              <a:rPr lang="fi-FI" sz="10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haku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vuodelle 2026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syyskokousaloitteet liittohallitukselle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huhti-heinäkuussa liittyneistä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Syksyn startti yhdistyksille to 21.8.</a:t>
            </a:r>
            <a:endParaRPr 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4" name="Suorakulmio 73">
            <a:extLst>
              <a:ext uri="{FF2B5EF4-FFF2-40B4-BE49-F238E27FC236}">
                <a16:creationId xmlns:a16="http://schemas.microsoft.com/office/drawing/2014/main" id="{32F1D84C-FF3C-44F2-A327-DCB8332442F7}"/>
              </a:ext>
            </a:extLst>
          </p:cNvPr>
          <p:cNvSpPr/>
          <p:nvPr/>
        </p:nvSpPr>
        <p:spPr>
          <a:xfrm>
            <a:off x="178381" y="4877696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5" name="Tekstiruutu 1">
            <a:extLst>
              <a:ext uri="{FF2B5EF4-FFF2-40B4-BE49-F238E27FC236}">
                <a16:creationId xmlns:a16="http://schemas.microsoft.com/office/drawing/2014/main" id="{81736EDA-FE39-47A8-A2C8-3201B8595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81" y="5188977"/>
            <a:ext cx="21954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Atopiapäivä 14.9.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3/25 ilmestyy 12.9.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Touko-elokuun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Jäsenhankintaviikot 1.-14.9.</a:t>
            </a:r>
          </a:p>
        </p:txBody>
      </p:sp>
      <p:sp>
        <p:nvSpPr>
          <p:cNvPr id="76" name="Text Box 10">
            <a:extLst>
              <a:ext uri="{FF2B5EF4-FFF2-40B4-BE49-F238E27FC236}">
                <a16:creationId xmlns:a16="http://schemas.microsoft.com/office/drawing/2014/main" id="{9665ADAC-DF02-4125-B72E-3BF58F168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4853706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Lokakuu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7" name="Text Box 10">
            <a:extLst>
              <a:ext uri="{FF2B5EF4-FFF2-40B4-BE49-F238E27FC236}">
                <a16:creationId xmlns:a16="http://schemas.microsoft.com/office/drawing/2014/main" id="{D755CF9D-7A44-4D49-B7FC-48777225D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4853706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Syyskuu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9" name="Text Box 10">
            <a:extLst>
              <a:ext uri="{FF2B5EF4-FFF2-40B4-BE49-F238E27FC236}">
                <a16:creationId xmlns:a16="http://schemas.microsoft.com/office/drawing/2014/main" id="{90E0BE58-0E2E-4A31-9A31-2A6946B2C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4846427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Marraskuu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0" name="Text Box 10">
            <a:extLst>
              <a:ext uri="{FF2B5EF4-FFF2-40B4-BE49-F238E27FC236}">
                <a16:creationId xmlns:a16="http://schemas.microsoft.com/office/drawing/2014/main" id="{86B737E4-4681-4EAF-A7B4-8AE61D617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4861067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Joulukuu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kstiruutu 1">
            <a:extLst>
              <a:ext uri="{FF2B5EF4-FFF2-40B4-BE49-F238E27FC236}">
                <a16:creationId xmlns:a16="http://schemas.microsoft.com/office/drawing/2014/main" id="{BE1B98E6-7928-4B24-8E13-9A318E81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295" y="5191452"/>
            <a:ext cx="209186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Ruoka-allergiapäivä</a:t>
            </a:r>
            <a:r>
              <a:rPr lang="fi-FI" sz="1000" dirty="0">
                <a:latin typeface="Calibri"/>
                <a:cs typeface="Calibri"/>
              </a:rPr>
              <a:t> </a:t>
            </a:r>
            <a:r>
              <a:rPr lang="fi-FI" sz="1000" b="1" dirty="0">
                <a:latin typeface="Calibri"/>
                <a:cs typeface="Calibri"/>
              </a:rPr>
              <a:t>13.10. </a:t>
            </a:r>
          </a:p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</a:t>
            </a: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elo-syyskuussa </a:t>
            </a:r>
            <a:b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liittyneistä </a:t>
            </a: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buFontTx/>
              <a:buChar char="-"/>
              <a:defRPr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Ihoviikko 27.10.-2.11. &gt; verkkoluento ke 29.10.</a:t>
            </a:r>
          </a:p>
          <a:p>
            <a:pPr marL="171450" indent="-171450">
              <a:buFontTx/>
              <a:buChar char="-"/>
              <a:defRPr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82" name="Tekstiruutu 90">
            <a:extLst>
              <a:ext uri="{FF2B5EF4-FFF2-40B4-BE49-F238E27FC236}">
                <a16:creationId xmlns:a16="http://schemas.microsoft.com/office/drawing/2014/main" id="{2BDBC8A5-21D3-412C-9A6D-2C82D7DA2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5188977"/>
            <a:ext cx="201886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4/25 ilmestyy 14.11.</a:t>
            </a:r>
          </a:p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Järjestöpäivät ja liittokokous Helsinki</a:t>
            </a:r>
            <a:endParaRPr lang="fi-FI" sz="1000" dirty="0">
              <a:latin typeface="Calibri"/>
              <a:cs typeface="Calibri"/>
            </a:endParaRPr>
          </a:p>
        </p:txBody>
      </p:sp>
      <p:sp>
        <p:nvSpPr>
          <p:cNvPr id="83" name="Tekstiruutu 126">
            <a:extLst>
              <a:ext uri="{FF2B5EF4-FFF2-40B4-BE49-F238E27FC236}">
                <a16:creationId xmlns:a16="http://schemas.microsoft.com/office/drawing/2014/main" id="{4E424753-2580-4786-983C-116D55D05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4" y="5188977"/>
            <a:ext cx="216401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Syys-marraskuun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2E9785D1-4E2C-41DC-AC52-AEBA7FF82DFA}"/>
              </a:ext>
            </a:extLst>
          </p:cNvPr>
          <p:cNvSpPr txBox="1"/>
          <p:nvPr/>
        </p:nvSpPr>
        <p:spPr>
          <a:xfrm>
            <a:off x="2598440" y="4046961"/>
            <a:ext cx="3413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rgbClr val="FF006A"/>
                </a:solidFill>
                <a:latin typeface="Proxima Nova Cond" panose="02000506030000020004" pitchFamily="50" charset="0"/>
              </a:rPr>
              <a:t>VUOSIKELLO 2025</a:t>
            </a:r>
          </a:p>
        </p:txBody>
      </p:sp>
      <p:sp>
        <p:nvSpPr>
          <p:cNvPr id="2" name="Tekstiruutu 90">
            <a:extLst>
              <a:ext uri="{FF2B5EF4-FFF2-40B4-BE49-F238E27FC236}">
                <a16:creationId xmlns:a16="http://schemas.microsoft.com/office/drawing/2014/main" id="{0461BEBE-CB1C-9ABA-1E91-E80C24957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7793" y="3271428"/>
            <a:ext cx="201886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3" name="Tekstiruutu 90">
            <a:extLst>
              <a:ext uri="{FF2B5EF4-FFF2-40B4-BE49-F238E27FC236}">
                <a16:creationId xmlns:a16="http://schemas.microsoft.com/office/drawing/2014/main" id="{C177975B-D0E5-FCE2-0C54-1D7D65E05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938" y="3313614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1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Liiton toimisto kiinni</a:t>
            </a: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1391916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988CC76D41D464A820FA2F27232264D" ma:contentTypeVersion="19" ma:contentTypeDescription="Luo uusi asiakirja." ma:contentTypeScope="" ma:versionID="fe9f753c860119f59e368569a80fa226">
  <xsd:schema xmlns:xsd="http://www.w3.org/2001/XMLSchema" xmlns:xs="http://www.w3.org/2001/XMLSchema" xmlns:p="http://schemas.microsoft.com/office/2006/metadata/properties" xmlns:ns2="d6635b0c-36d0-4090-a539-ba6213cdc626" xmlns:ns3="11726b0c-37e9-40e8-bc67-dc399a82fe98" targetNamespace="http://schemas.microsoft.com/office/2006/metadata/properties" ma:root="true" ma:fieldsID="99ec987d2a1f88ab76d3eac0d6607ed6" ns2:_="" ns3:_="">
    <xsd:import namespace="d6635b0c-36d0-4090-a539-ba6213cdc626"/>
    <xsd:import namespace="11726b0c-37e9-40e8-bc67-dc399a82f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35b0c-36d0-4090-a539-ba6213cdc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Kuvien tunnisteet" ma:readOnly="false" ma:fieldId="{5cf76f15-5ced-4ddc-b409-7134ff3c332f}" ma:taxonomyMulti="true" ma:sspId="33a61a77-9ab6-431c-96f1-7d1c625c3a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26b0c-37e9-40e8-bc67-dc399a82fe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dc49f7e-fb4f-4935-9f8a-da853cece952}" ma:internalName="TaxCatchAll" ma:showField="CatchAllData" ma:web="11726b0c-37e9-40e8-bc67-dc399a82fe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726b0c-37e9-40e8-bc67-dc399a82fe98" xsi:nil="true"/>
    <lcf76f155ced4ddcb4097134ff3c332f xmlns="d6635b0c-36d0-4090-a539-ba6213cdc6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29D272-64DD-49A5-8931-C142C4FAB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C86D69-2490-4C68-AF64-F21B8294B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35b0c-36d0-4090-a539-ba6213cdc626"/>
    <ds:schemaRef ds:uri="11726b0c-37e9-40e8-bc67-dc399a82f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4D9F0D-10C7-49FD-B1E0-1677315D8B92}">
  <ds:schemaRefs>
    <ds:schemaRef ds:uri="11726b0c-37e9-40e8-bc67-dc399a82fe98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d6635b0c-36d0-4090-a539-ba6213cdc626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269</Words>
  <Application>Microsoft Office PowerPoint</Application>
  <PresentationFormat>Näytössä katseltava diaesitys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Proxima Nova Cond</vt:lpstr>
      <vt:lpstr>Times New Roman</vt:lpstr>
      <vt:lpstr>Oletusrakenne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Tupu Holma</dc:creator>
  <cp:lastModifiedBy>Paula Lehtomäki</cp:lastModifiedBy>
  <cp:revision>141</cp:revision>
  <cp:lastPrinted>2024-10-08T07:13:50Z</cp:lastPrinted>
  <dcterms:created xsi:type="dcterms:W3CDTF">2004-12-15T07:36:37Z</dcterms:created>
  <dcterms:modified xsi:type="dcterms:W3CDTF">2024-12-13T13:12:39Z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0x0101001988CC76D41D464A820FA2F27232264D</vt:lpwstr>
  </property>
  <property fmtid="{D5CDD505-2E9C-101B-9397-08002B2CF9AE}" pid="3" name="MediaServiceImageTags">
    <vt:lpwstr/>
  </property>
</Properties>
</file>