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9144000" cy="6858000" type="screen4x3"/>
  <p:notesSz cx="6797675" cy="99298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004B"/>
    <a:srgbClr val="0066A5"/>
    <a:srgbClr val="FF006A"/>
    <a:srgbClr val="2DAA37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FBDCC-FB3D-4784-8CC0-C84EB21B774E}" v="12" dt="2026-10-30T07:14:03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8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Lehtomäki" userId="91a5306e-69e6-456a-9d62-73be5dafe932" providerId="ADAL" clId="{A1CA396E-E995-43D0-9F2A-4EC887D34F70}"/>
    <pc:docChg chg="custSel modSld">
      <pc:chgData name="Paula Lehtomäki" userId="91a5306e-69e6-456a-9d62-73be5dafe932" providerId="ADAL" clId="{A1CA396E-E995-43D0-9F2A-4EC887D34F70}" dt="2026-10-30T07:14:59.404" v="170" actId="20577"/>
      <pc:docMkLst>
        <pc:docMk/>
      </pc:docMkLst>
      <pc:sldChg chg="addSp delSp modSp mod">
        <pc:chgData name="Paula Lehtomäki" userId="91a5306e-69e6-456a-9d62-73be5dafe932" providerId="ADAL" clId="{A1CA396E-E995-43D0-9F2A-4EC887D34F70}" dt="2026-10-30T07:14:59.404" v="170" actId="20577"/>
        <pc:sldMkLst>
          <pc:docMk/>
          <pc:sldMk cId="3331391916" sldId="257"/>
        </pc:sldMkLst>
        <pc:spChg chg="mod">
          <ac:chgData name="Paula Lehtomäki" userId="91a5306e-69e6-456a-9d62-73be5dafe932" providerId="ADAL" clId="{A1CA396E-E995-43D0-9F2A-4EC887D34F70}" dt="2026-10-30T07:14:08.699" v="159" actId="122"/>
          <ac:spMkLst>
            <pc:docMk/>
            <pc:sldMk cId="3331391916" sldId="257"/>
            <ac:spMk id="2" creationId="{0461BEBE-CB1C-9ABA-1E91-E80C249578D5}"/>
          </ac:spMkLst>
        </pc:spChg>
        <pc:spChg chg="mod">
          <ac:chgData name="Paula Lehtomäki" userId="91a5306e-69e6-456a-9d62-73be5dafe932" providerId="ADAL" clId="{A1CA396E-E995-43D0-9F2A-4EC887D34F70}" dt="2026-10-30T07:12:10.153" v="122" actId="6549"/>
          <ac:spMkLst>
            <pc:docMk/>
            <pc:sldMk cId="3331391916" sldId="257"/>
            <ac:spMk id="51" creationId="{0CE83726-5CF2-4DFC-B114-B29550566A16}"/>
          </ac:spMkLst>
        </pc:spChg>
        <pc:spChg chg="mod">
          <ac:chgData name="Paula Lehtomäki" userId="91a5306e-69e6-456a-9d62-73be5dafe932" providerId="ADAL" clId="{A1CA396E-E995-43D0-9F2A-4EC887D34F70}" dt="2026-10-30T07:14:59.404" v="170" actId="20577"/>
          <ac:spMkLst>
            <pc:docMk/>
            <pc:sldMk cId="3331391916" sldId="257"/>
            <ac:spMk id="58" creationId="{3E91413B-F47B-47AB-961E-EEC239404D72}"/>
          </ac:spMkLst>
        </pc:spChg>
        <pc:spChg chg="mod">
          <ac:chgData name="Paula Lehtomäki" userId="91a5306e-69e6-456a-9d62-73be5dafe932" providerId="ADAL" clId="{A1CA396E-E995-43D0-9F2A-4EC887D34F70}" dt="2026-10-30T07:14:14.314" v="161" actId="122"/>
          <ac:spMkLst>
            <pc:docMk/>
            <pc:sldMk cId="3331391916" sldId="257"/>
            <ac:spMk id="59" creationId="{79A43F81-9439-4E78-B179-7132F4EC00EF}"/>
          </ac:spMkLst>
        </pc:spChg>
        <pc:spChg chg="mod">
          <ac:chgData name="Paula Lehtomäki" userId="91a5306e-69e6-456a-9d62-73be5dafe932" providerId="ADAL" clId="{A1CA396E-E995-43D0-9F2A-4EC887D34F70}" dt="2026-10-30T07:12:30.866" v="129" actId="6549"/>
          <ac:spMkLst>
            <pc:docMk/>
            <pc:sldMk cId="3331391916" sldId="257"/>
            <ac:spMk id="60" creationId="{61B44370-A43D-4F68-AE40-11434B2C52F1}"/>
          </ac:spMkLst>
        </pc:spChg>
        <pc:spChg chg="mod">
          <ac:chgData name="Paula Lehtomäki" userId="91a5306e-69e6-456a-9d62-73be5dafe932" providerId="ADAL" clId="{A1CA396E-E995-43D0-9F2A-4EC887D34F70}" dt="2026-10-30T07:14:21.473" v="163" actId="20577"/>
          <ac:spMkLst>
            <pc:docMk/>
            <pc:sldMk cId="3331391916" sldId="257"/>
            <ac:spMk id="63" creationId="{CE72DA36-5F73-4ABA-BE1D-B4489104D4BE}"/>
          </ac:spMkLst>
        </pc:spChg>
        <pc:spChg chg="mod">
          <ac:chgData name="Paula Lehtomäki" userId="91a5306e-69e6-456a-9d62-73be5dafe932" providerId="ADAL" clId="{A1CA396E-E995-43D0-9F2A-4EC887D34F70}" dt="2026-10-30T07:12:05.577" v="120" actId="6549"/>
          <ac:spMkLst>
            <pc:docMk/>
            <pc:sldMk cId="3331391916" sldId="257"/>
            <ac:spMk id="73" creationId="{75760441-CA84-46A1-86BB-600C86DB4447}"/>
          </ac:spMkLst>
        </pc:spChg>
        <pc:spChg chg="mod">
          <ac:chgData name="Paula Lehtomäki" userId="91a5306e-69e6-456a-9d62-73be5dafe932" providerId="ADAL" clId="{A1CA396E-E995-43D0-9F2A-4EC887D34F70}" dt="2026-10-30T07:08:38.992" v="39"/>
          <ac:spMkLst>
            <pc:docMk/>
            <pc:sldMk cId="3331391916" sldId="257"/>
            <ac:spMk id="75" creationId="{81736EDA-FE39-47A8-A2C8-3201B85955FC}"/>
          </ac:spMkLst>
        </pc:spChg>
        <pc:spChg chg="mod">
          <ac:chgData name="Paula Lehtomäki" userId="91a5306e-69e6-456a-9d62-73be5dafe932" providerId="ADAL" clId="{A1CA396E-E995-43D0-9F2A-4EC887D34F70}" dt="2026-10-30T07:14:30.675" v="166" actId="122"/>
          <ac:spMkLst>
            <pc:docMk/>
            <pc:sldMk cId="3331391916" sldId="257"/>
            <ac:spMk id="81" creationId="{BE1B98E6-7928-4B24-8E13-9A318E8169EE}"/>
          </ac:spMkLst>
        </pc:spChg>
        <pc:spChg chg="mod">
          <ac:chgData name="Paula Lehtomäki" userId="91a5306e-69e6-456a-9d62-73be5dafe932" providerId="ADAL" clId="{A1CA396E-E995-43D0-9F2A-4EC887D34F70}" dt="2026-10-28T08:15:27.508" v="22"/>
          <ac:spMkLst>
            <pc:docMk/>
            <pc:sldMk cId="3331391916" sldId="257"/>
            <ac:spMk id="82" creationId="{2BDBC8A5-21D3-412C-9A6D-2C82D7DA2591}"/>
          </ac:spMkLst>
        </pc:spChg>
      </pc:sldChg>
    </pc:docChg>
  </pc:docChgLst>
  <pc:docChgLst>
    <pc:chgData name="Katariina Arokanto" userId="S::katariina.arokanto@allergia.fi::997515af-580d-438a-a1a5-85e0d07faa80" providerId="AD" clId="Web-{929EAC22-3B65-E8F7-B2CC-1103A40E3386}"/>
    <pc:docChg chg="modSld">
      <pc:chgData name="Katariina Arokanto" userId="S::katariina.arokanto@allergia.fi::997515af-580d-438a-a1a5-85e0d07faa80" providerId="AD" clId="Web-{929EAC22-3B65-E8F7-B2CC-1103A40E3386}" dt="2026-10-28T09:46:34.389" v="0" actId="20577"/>
      <pc:docMkLst>
        <pc:docMk/>
      </pc:docMkLst>
      <pc:sldChg chg="modSp">
        <pc:chgData name="Katariina Arokanto" userId="S::katariina.arokanto@allergia.fi::997515af-580d-438a-a1a5-85e0d07faa80" providerId="AD" clId="Web-{929EAC22-3B65-E8F7-B2CC-1103A40E3386}" dt="2026-10-28T09:46:34.389" v="0" actId="20577"/>
        <pc:sldMkLst>
          <pc:docMk/>
          <pc:sldMk cId="3331391916" sldId="257"/>
        </pc:sldMkLst>
        <pc:spChg chg="mod">
          <ac:chgData name="Katariina Arokanto" userId="S::katariina.arokanto@allergia.fi::997515af-580d-438a-a1a5-85e0d07faa80" providerId="AD" clId="Web-{929EAC22-3B65-E8F7-B2CC-1103A40E3386}" dt="2026-10-28T09:46:34.389" v="0" actId="20577"/>
          <ac:spMkLst>
            <pc:docMk/>
            <pc:sldMk cId="3331391916" sldId="257"/>
            <ac:spMk id="58" creationId="{3E91413B-F47B-47AB-961E-EEC239404D7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71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375" y="1"/>
            <a:ext cx="294571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AE09A-5360-4FF2-9E87-7D4BB414DB02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292" y="4778376"/>
            <a:ext cx="5439092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1339"/>
            <a:ext cx="294571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375" y="9431339"/>
            <a:ext cx="294571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5EA8A-2455-40E1-A24E-E287D6C61F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36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5EA8A-2455-40E1-A24E-E287D6C61F0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9812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104F6-2019-4B42-9351-8F4F54D9C53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60269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2EF33-4A98-4FF3-BF9D-0C749660E5A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0667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AE180F-DCBE-42CB-B09F-C2D5FC067646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5633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2064D-644F-4C52-90E4-3D4A9B6B65F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4841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98368D-0D79-4A32-A728-0CC71D844E08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3675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2246C5-4654-48B2-98D0-2AE7BB027D7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3880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8F60BD-94C5-4631-B9E9-8D44EC8D997D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851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408BE4-84E3-4B06-9995-E6F478102B05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0160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DC3E6-BB36-41E1-A95B-19953DAD5796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81136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CD97D-3516-4672-9168-5F2494DC9B6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5582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62311-82E9-44D5-B11B-8A8BA0F4A78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4465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otsikon perustyyliä napsauttamalla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008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i-FI"/>
          </a:p>
          <a:p>
            <a:pPr>
              <a:defRPr/>
            </a:pPr>
            <a:r>
              <a:rPr lang="fi-FI"/>
              <a:t>Jyränkölän palvelutalot 2004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F4F883-5E0B-4355-9E42-8D2E3289C11F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158B88ED-20F6-78C3-B3FA-910297A7A450}"/>
              </a:ext>
            </a:extLst>
          </p:cNvPr>
          <p:cNvSpPr/>
          <p:nvPr/>
        </p:nvSpPr>
        <p:spPr>
          <a:xfrm>
            <a:off x="2411151" y="4735131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14" name="Suorakulmio: Pyöristetyt kulmat 13">
            <a:extLst>
              <a:ext uri="{FF2B5EF4-FFF2-40B4-BE49-F238E27FC236}">
                <a16:creationId xmlns:a16="http://schemas.microsoft.com/office/drawing/2014/main" id="{4BE48168-971E-F220-1986-C4FBBF10BA4A}"/>
              </a:ext>
            </a:extLst>
          </p:cNvPr>
          <p:cNvSpPr/>
          <p:nvPr/>
        </p:nvSpPr>
        <p:spPr>
          <a:xfrm>
            <a:off x="4643921" y="4735131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CF190502-EFC0-86E2-C2A6-FEA8BE96AF9B}"/>
              </a:ext>
            </a:extLst>
          </p:cNvPr>
          <p:cNvSpPr/>
          <p:nvPr/>
        </p:nvSpPr>
        <p:spPr>
          <a:xfrm>
            <a:off x="6876691" y="4735131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461A26C7-E2A9-BF0D-C8E9-C02ABE8514E0}"/>
              </a:ext>
            </a:extLst>
          </p:cNvPr>
          <p:cNvSpPr/>
          <p:nvPr/>
        </p:nvSpPr>
        <p:spPr>
          <a:xfrm>
            <a:off x="178381" y="4735131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683BFC58-49FC-75EC-C4E7-D938A16F388D}"/>
              </a:ext>
            </a:extLst>
          </p:cNvPr>
          <p:cNvSpPr/>
          <p:nvPr/>
        </p:nvSpPr>
        <p:spPr>
          <a:xfrm>
            <a:off x="2411151" y="2785570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F358256F-C401-A9E7-834C-C6077486174B}"/>
              </a:ext>
            </a:extLst>
          </p:cNvPr>
          <p:cNvSpPr/>
          <p:nvPr/>
        </p:nvSpPr>
        <p:spPr>
          <a:xfrm>
            <a:off x="4643921" y="2785570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11" name="Suorakulmio: Pyöristetyt kulmat 10">
            <a:extLst>
              <a:ext uri="{FF2B5EF4-FFF2-40B4-BE49-F238E27FC236}">
                <a16:creationId xmlns:a16="http://schemas.microsoft.com/office/drawing/2014/main" id="{BF9213D1-E873-7D80-7D8A-8E44EF9087DF}"/>
              </a:ext>
            </a:extLst>
          </p:cNvPr>
          <p:cNvSpPr/>
          <p:nvPr/>
        </p:nvSpPr>
        <p:spPr>
          <a:xfrm>
            <a:off x="6876691" y="2785570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8C28568D-0C6C-41D9-868C-C4D0F688B62E}"/>
              </a:ext>
            </a:extLst>
          </p:cNvPr>
          <p:cNvSpPr/>
          <p:nvPr/>
        </p:nvSpPr>
        <p:spPr>
          <a:xfrm>
            <a:off x="178381" y="2785570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68AF7BD2-248F-F3CB-24AF-772AAE0E51B4}"/>
              </a:ext>
            </a:extLst>
          </p:cNvPr>
          <p:cNvSpPr/>
          <p:nvPr/>
        </p:nvSpPr>
        <p:spPr>
          <a:xfrm>
            <a:off x="2443172" y="213688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29395BEF-D271-FF8A-1DB0-449FC322B9D6}"/>
              </a:ext>
            </a:extLst>
          </p:cNvPr>
          <p:cNvSpPr/>
          <p:nvPr/>
        </p:nvSpPr>
        <p:spPr>
          <a:xfrm>
            <a:off x="4675942" y="235998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CA661BBC-2437-F98A-0DBA-1082EFE76B49}"/>
              </a:ext>
            </a:extLst>
          </p:cNvPr>
          <p:cNvSpPr/>
          <p:nvPr/>
        </p:nvSpPr>
        <p:spPr>
          <a:xfrm>
            <a:off x="6908712" y="221441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C63C512C-D580-458A-A62E-4DEF4AB2CB05}"/>
              </a:ext>
            </a:extLst>
          </p:cNvPr>
          <p:cNvSpPr/>
          <p:nvPr/>
        </p:nvSpPr>
        <p:spPr>
          <a:xfrm>
            <a:off x="210402" y="221441"/>
            <a:ext cx="1945347" cy="245472"/>
          </a:xfrm>
          <a:prstGeom prst="roundRect">
            <a:avLst/>
          </a:prstGeom>
          <a:solidFill>
            <a:srgbClr val="006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AA37"/>
              </a:solidFill>
            </a:endParaRPr>
          </a:p>
        </p:txBody>
      </p:sp>
      <p:sp>
        <p:nvSpPr>
          <p:cNvPr id="51" name="Tekstiruutu 1">
            <a:extLst>
              <a:ext uri="{FF2B5EF4-FFF2-40B4-BE49-F238E27FC236}">
                <a16:creationId xmlns:a16="http://schemas.microsoft.com/office/drawing/2014/main" id="{0CE83726-5CF2-4DFC-B114-B29550566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57" y="481470"/>
            <a:ext cx="209186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21.1. Vuoden startti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/>
                <a:ea typeface="Calibri"/>
                <a:cs typeface="Calibri"/>
              </a:rPr>
              <a:t>29.-31.1. Liikuntavastaavien viikonloppu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Vaikuta vaaleissa -koulutus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latin typeface="Calibri"/>
                <a:ea typeface="Calibri" panose="020F0502020204030204" pitchFamily="34" charset="0"/>
                <a:cs typeface="Calibri"/>
              </a:rPr>
              <a:t>STEA-avustusten selvitykset </a:t>
            </a:r>
            <a:r>
              <a:rPr lang="fi-FI" altLang="fi-FI" sz="1000" dirty="0">
                <a:latin typeface="Calibri"/>
                <a:ea typeface="Calibri" panose="020F0502020204030204" pitchFamily="34" charset="0"/>
                <a:cs typeface="Calibri"/>
              </a:rPr>
              <a:t>ja palautukset liittoon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52" name="Text Box 10">
            <a:extLst>
              <a:ext uri="{FF2B5EF4-FFF2-40B4-BE49-F238E27FC236}">
                <a16:creationId xmlns:a16="http://schemas.microsoft.com/office/drawing/2014/main" id="{69EF06D6-B477-4CF2-8BAC-8AC43CEC2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4215" y="193717"/>
            <a:ext cx="903749" cy="23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Helmikuu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4" name="Text Box 10">
            <a:extLst>
              <a:ext uri="{FF2B5EF4-FFF2-40B4-BE49-F238E27FC236}">
                <a16:creationId xmlns:a16="http://schemas.microsoft.com/office/drawing/2014/main" id="{4ECF9DF5-4FA1-4D7A-8A8E-6E8170A1B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200" y="204187"/>
            <a:ext cx="903749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Tammikuu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5" name="Text Box 10">
            <a:extLst>
              <a:ext uri="{FF2B5EF4-FFF2-40B4-BE49-F238E27FC236}">
                <a16:creationId xmlns:a16="http://schemas.microsoft.com/office/drawing/2014/main" id="{24946AA7-DB1F-4861-8334-6BACDC8DB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432" y="190219"/>
            <a:ext cx="903749" cy="23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Maaliskuu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7" name="Text Box 10">
            <a:extLst>
              <a:ext uri="{FF2B5EF4-FFF2-40B4-BE49-F238E27FC236}">
                <a16:creationId xmlns:a16="http://schemas.microsoft.com/office/drawing/2014/main" id="{DEB2876F-097E-487F-B8B0-7ECBE1F61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5600" y="200548"/>
            <a:ext cx="903749" cy="22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Huhtikuu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8" name="Tekstiruutu 1">
            <a:extLst>
              <a:ext uri="{FF2B5EF4-FFF2-40B4-BE49-F238E27FC236}">
                <a16:creationId xmlns:a16="http://schemas.microsoft.com/office/drawing/2014/main" id="{3E91413B-F47B-47AB-961E-EEC23940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641" y="536604"/>
            <a:ext cx="2448925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solidFill>
                  <a:srgbClr val="0066A5"/>
                </a:solidFill>
                <a:latin typeface="Calibri"/>
                <a:ea typeface="Calibri" panose="020F0502020204030204" pitchFamily="34" charset="0"/>
                <a:cs typeface="Calibri"/>
              </a:rPr>
              <a:t>Anafylaksiapäivä ke </a:t>
            </a:r>
            <a:r>
              <a:rPr lang="fi-FI" altLang="fi-FI" sz="1000" b="1">
                <a:solidFill>
                  <a:srgbClr val="0066A5"/>
                </a:solidFill>
                <a:latin typeface="Calibri"/>
                <a:ea typeface="Calibri" panose="020F0502020204030204" pitchFamily="34" charset="0"/>
                <a:cs typeface="Calibri"/>
              </a:rPr>
              <a:t>11.2., </a:t>
            </a:r>
            <a:r>
              <a:rPr lang="fi-FI" altLang="fi-FI" sz="1000" dirty="0">
                <a:latin typeface="Calibri"/>
                <a:ea typeface="Calibri" panose="020F0502020204030204" pitchFamily="34" charset="0"/>
                <a:cs typeface="Calibri"/>
              </a:rPr>
              <a:t>verkkoluento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solidFill>
                  <a:srgbClr val="0066A5"/>
                </a:solidFill>
                <a:latin typeface="Calibri"/>
                <a:ea typeface="Calibri" panose="020F0502020204030204" pitchFamily="34" charset="0"/>
                <a:cs typeface="Calibri"/>
              </a:rPr>
              <a:t>Harvinaisten sairauksien päivä la 28.2.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4.2. Uusien yhdistystoimijoiden koulutus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 17.2. Uusien jäsenten ilta, teemana </a:t>
            </a:r>
            <a:r>
              <a:rPr lang="fi-FI" altLang="fi-FI" sz="10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vapaaehtoistoiminta</a:t>
            </a:r>
            <a:endParaRPr lang="fi-FI" altLang="fi-FI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18.2. Vinkkejä yhdistysten liikuntatoimintaan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latin typeface="Calibri"/>
                <a:ea typeface="Calibri"/>
                <a:cs typeface="Calibri"/>
              </a:rPr>
              <a:t>AIA-lehti 1/27 </a:t>
            </a:r>
            <a:r>
              <a:rPr lang="fi-FI" altLang="fi-FI" sz="1000" dirty="0">
                <a:latin typeface="Calibri"/>
                <a:ea typeface="Calibri"/>
                <a:cs typeface="Calibri"/>
              </a:rPr>
              <a:t>ilmestyy 5.2.</a:t>
            </a:r>
            <a:endParaRPr lang="fi-FI" altLang="fi-FI" sz="1000" b="1" dirty="0">
              <a:latin typeface="Calibri"/>
              <a:ea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dirty="0">
                <a:latin typeface="Calibri"/>
                <a:ea typeface="Calibri" panose="020F0502020204030204" pitchFamily="34" charset="0"/>
                <a:cs typeface="Calibri"/>
              </a:rPr>
              <a:t>Jäsenmaksupalautukset 12/26-1/27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dirty="0">
                <a:latin typeface="Calibri"/>
                <a:ea typeface="Calibri"/>
                <a:cs typeface="Calibri"/>
              </a:rPr>
              <a:t>Jätä kevätkokousaloitteet</a:t>
            </a:r>
            <a:endParaRPr lang="fi-FI" sz="10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9" name="Tekstiruutu 90">
            <a:extLst>
              <a:ext uri="{FF2B5EF4-FFF2-40B4-BE49-F238E27FC236}">
                <a16:creationId xmlns:a16="http://schemas.microsoft.com/office/drawing/2014/main" id="{79A43F81-9439-4E78-B179-7132F4EC0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564" y="476082"/>
            <a:ext cx="2050637" cy="1785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La 13.3. Liikuntavastaavien verkoston koulutuspäivä, Tampere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i="1" dirty="0">
                <a:solidFill>
                  <a:srgbClr val="000000"/>
                </a:solidFill>
                <a:latin typeface="Calibri"/>
                <a:cs typeface="Calibri"/>
              </a:rPr>
              <a:t>Puheenjohtajien tapaaminen</a:t>
            </a:r>
            <a:endParaRPr lang="fi-FI" sz="1000" b="0" i="1" dirty="0">
              <a:solidFill>
                <a:srgbClr val="000000"/>
              </a:solidFill>
              <a:effectLst/>
              <a:latin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b="0" i="0" dirty="0">
              <a:solidFill>
                <a:srgbClr val="000000"/>
              </a:solidFill>
              <a:effectLst/>
              <a:latin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STEA-avustuksen 1. erä </a:t>
            </a:r>
            <a:br>
              <a:rPr lang="fi-FI" sz="1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</a:br>
            <a:r>
              <a:rPr lang="fi-FI" sz="1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maksetaan </a:t>
            </a:r>
            <a:r>
              <a:rPr lang="fi-FI" sz="1000" dirty="0">
                <a:solidFill>
                  <a:srgbClr val="000000"/>
                </a:solidFill>
                <a:latin typeface="Calibri"/>
                <a:cs typeface="Calibri"/>
              </a:rPr>
              <a:t>yhdistyksille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fi-FI" sz="1000" b="1" dirty="0">
                <a:latin typeface="Calibri"/>
                <a:ea typeface="Calibri" panose="020F0502020204030204" pitchFamily="34" charset="0"/>
                <a:cs typeface="Calibri"/>
              </a:rPr>
              <a:t>Erota maksamattomat jäsenet!</a:t>
            </a:r>
            <a:endParaRPr lang="fi-FI" sz="1000" b="1" dirty="0">
              <a:latin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>
              <a:spcBef>
                <a:spcPct val="0"/>
              </a:spcBef>
              <a:buNone/>
            </a:pPr>
            <a:endParaRPr lang="fi-FI" sz="1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0" name="Tekstiruutu 126">
            <a:extLst>
              <a:ext uri="{FF2B5EF4-FFF2-40B4-BE49-F238E27FC236}">
                <a16:creationId xmlns:a16="http://schemas.microsoft.com/office/drawing/2014/main" id="{61B44370-A43D-4F68-AE40-11434B2C5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3448" y="481470"/>
            <a:ext cx="216401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solidFill>
                  <a:srgbClr val="0066A5"/>
                </a:solidFill>
                <a:latin typeface="Calibri"/>
                <a:ea typeface="Calibri"/>
                <a:cs typeface="Calibri"/>
              </a:rPr>
              <a:t>Allergiaviikko 5.-11.4. </a:t>
            </a:r>
            <a:r>
              <a:rPr lang="fi-FI" altLang="fi-FI" sz="1000" dirty="0">
                <a:latin typeface="Calibri"/>
                <a:ea typeface="Calibri"/>
                <a:cs typeface="Calibri"/>
              </a:rPr>
              <a:t>ja verkkoluento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solidFill>
                  <a:srgbClr val="0066A5"/>
                </a:solidFill>
                <a:latin typeface="Calibri"/>
                <a:ea typeface="Calibri" panose="020F0502020204030204" pitchFamily="34" charset="0"/>
                <a:cs typeface="Calibri"/>
              </a:rPr>
              <a:t>Liittokokous</a:t>
            </a: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b="1" i="1" dirty="0">
              <a:solidFill>
                <a:srgbClr val="000000"/>
              </a:solidFill>
              <a:effectLst/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i="1" dirty="0">
                <a:solidFill>
                  <a:srgbClr val="000000"/>
                </a:solidFill>
                <a:latin typeface="Calibri"/>
                <a:cs typeface="Calibri"/>
              </a:rPr>
              <a:t>Pe 2.4. Liikuntavastaavien verkoston koulutuspäivä, Oulu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i="1" dirty="0">
                <a:solidFill>
                  <a:srgbClr val="000000"/>
                </a:solidFill>
                <a:latin typeface="Calibri"/>
                <a:cs typeface="Calibri"/>
              </a:rPr>
              <a:t>Ma 19.4. Tukea liikuntavastaavan työhön -webinaari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i="1" dirty="0">
                <a:solidFill>
                  <a:srgbClr val="000000"/>
                </a:solidFill>
                <a:latin typeface="Calibri"/>
                <a:cs typeface="Calibri"/>
              </a:rPr>
              <a:t>Ke 21.4. Liiton vapaaehtoisten yhteiskoulutus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i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b="1" i="1" dirty="0">
              <a:solidFill>
                <a:srgbClr val="000000"/>
              </a:solidFill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63" name="Tekstiruutu 1">
            <a:extLst>
              <a:ext uri="{FF2B5EF4-FFF2-40B4-BE49-F238E27FC236}">
                <a16:creationId xmlns:a16="http://schemas.microsoft.com/office/drawing/2014/main" id="{CE72DA36-5F73-4ABA-BE1D-B4489104D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90" y="3086480"/>
            <a:ext cx="219491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fi-FI" altLang="fi-FI" sz="10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fi-FI" altLang="fi-FI" sz="1000" b="1" i="1" dirty="0">
                <a:solidFill>
                  <a:srgbClr val="9B004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Jäsenhankintakuukausi</a:t>
            </a:r>
          </a:p>
          <a:p>
            <a:pPr marL="0" indent="0" algn="ctr" eaLnBrk="1" hangingPunct="1">
              <a:spcBef>
                <a:spcPct val="0"/>
              </a:spcBef>
              <a:buNone/>
            </a:pPr>
            <a:endParaRPr lang="fi-FI" altLang="fi-FI" sz="1000" b="1" dirty="0">
              <a:solidFill>
                <a:srgbClr val="9B004B"/>
              </a:solidFill>
              <a:latin typeface="Calibri"/>
              <a:ea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solidFill>
                  <a:srgbClr val="0066A5"/>
                </a:solidFill>
                <a:latin typeface="Calibri"/>
                <a:ea typeface="Calibri"/>
                <a:cs typeface="Calibri"/>
              </a:rPr>
              <a:t>Astmatietoviikko 10.-16.5.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latin typeface="Calibri"/>
                <a:ea typeface="Calibri"/>
                <a:cs typeface="Calibri"/>
              </a:rPr>
              <a:t>Astmapäivä ti 4.5. </a:t>
            </a:r>
            <a:r>
              <a:rPr lang="fi-FI" altLang="fi-FI" sz="1000" dirty="0">
                <a:latin typeface="Calibri"/>
                <a:ea typeface="Calibri"/>
                <a:cs typeface="Calibri"/>
              </a:rPr>
              <a:t>ja verkkoluento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dirty="0">
                <a:latin typeface="Calibri"/>
                <a:ea typeface="Calibri"/>
                <a:cs typeface="Calibri"/>
              </a:rPr>
              <a:t>Astma ja liikunta –verkkoluento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latin typeface="Calibri"/>
                <a:ea typeface="Calibri"/>
                <a:cs typeface="Calibri"/>
              </a:rPr>
              <a:t>AIA-lehti 2/27 </a:t>
            </a:r>
            <a:r>
              <a:rPr lang="fi-FI" altLang="fi-FI" sz="1000" dirty="0">
                <a:latin typeface="Calibri"/>
                <a:ea typeface="Calibri"/>
                <a:cs typeface="Calibri"/>
              </a:rPr>
              <a:t>ilmestyy 7.5.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b="1" dirty="0">
              <a:latin typeface="Calibri"/>
              <a:ea typeface="Calibri"/>
              <a:cs typeface="Calibri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fi-FI" altLang="fi-FI" sz="1000" dirty="0">
                <a:latin typeface="Calibri"/>
                <a:ea typeface="Calibri" panose="020F0502020204030204" pitchFamily="34" charset="0"/>
                <a:cs typeface="Calibri"/>
              </a:rPr>
              <a:t>2/27-4/27 Jäsenmaksupalautukset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fi-FI" sz="1000" dirty="0"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65" name="Text Box 10">
            <a:extLst>
              <a:ext uri="{FF2B5EF4-FFF2-40B4-BE49-F238E27FC236}">
                <a16:creationId xmlns:a16="http://schemas.microsoft.com/office/drawing/2014/main" id="{06531644-234D-4ED0-B345-63C912641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597" y="2756224"/>
            <a:ext cx="903749" cy="23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Kesäkuu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7" name="Text Box 10">
            <a:extLst>
              <a:ext uri="{FF2B5EF4-FFF2-40B4-BE49-F238E27FC236}">
                <a16:creationId xmlns:a16="http://schemas.microsoft.com/office/drawing/2014/main" id="{95D9298B-75E8-4E5E-A46D-0372808F0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378" y="2770301"/>
            <a:ext cx="903749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Toukokuu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8" name="Text Box 10">
            <a:extLst>
              <a:ext uri="{FF2B5EF4-FFF2-40B4-BE49-F238E27FC236}">
                <a16:creationId xmlns:a16="http://schemas.microsoft.com/office/drawing/2014/main" id="{6930113F-7A08-4A6F-B461-073D975AC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9043" y="2763669"/>
            <a:ext cx="903749" cy="23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Heinäkuu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9" name="Text Box 10">
            <a:extLst>
              <a:ext uri="{FF2B5EF4-FFF2-40B4-BE49-F238E27FC236}">
                <a16:creationId xmlns:a16="http://schemas.microsoft.com/office/drawing/2014/main" id="{3455D6AC-0C95-4291-AFC2-0FF2D2DC0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8206" y="2754122"/>
            <a:ext cx="903749" cy="22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Elokuu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2" name="Tekstiruutu 90">
            <a:extLst>
              <a:ext uri="{FF2B5EF4-FFF2-40B4-BE49-F238E27FC236}">
                <a16:creationId xmlns:a16="http://schemas.microsoft.com/office/drawing/2014/main" id="{1C6AEC79-0B21-48DA-BB40-2145C7B5F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846" y="3125969"/>
            <a:ext cx="2018868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73" name="Tekstiruutu 126">
            <a:extLst>
              <a:ext uri="{FF2B5EF4-FFF2-40B4-BE49-F238E27FC236}">
                <a16:creationId xmlns:a16="http://schemas.microsoft.com/office/drawing/2014/main" id="{75760441-CA84-46A1-86BB-600C86DB4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957" y="3100603"/>
            <a:ext cx="200666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/>
                <a:ea typeface="Calibri"/>
                <a:cs typeface="Calibri"/>
              </a:rPr>
              <a:t>To 19.8. Syksyn startti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i="1" dirty="0">
                <a:latin typeface="Calibri"/>
                <a:ea typeface="Calibri"/>
                <a:cs typeface="Calibri"/>
              </a:rPr>
              <a:t>Ti 25.8. Uusien jäsenten ilta</a:t>
            </a:r>
            <a:endParaRPr lang="fi-FI" sz="1000" dirty="0">
              <a:latin typeface="Calibri"/>
              <a:ea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b="0" i="0" dirty="0">
              <a:solidFill>
                <a:srgbClr val="000000"/>
              </a:solidFill>
              <a:effectLst/>
              <a:latin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b="1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STEA-avustusten</a:t>
            </a:r>
            <a:r>
              <a:rPr lang="fi-FI" sz="1000" b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fi-FI" sz="1000" b="1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haku </a:t>
            </a:r>
            <a:r>
              <a:rPr lang="fi-FI" sz="1000" b="1" dirty="0">
                <a:solidFill>
                  <a:srgbClr val="000000"/>
                </a:solidFill>
                <a:latin typeface="Calibri"/>
                <a:cs typeface="Calibri"/>
              </a:rPr>
              <a:t>2028</a:t>
            </a:r>
            <a:endParaRPr lang="fi-FI" sz="1000" b="1" i="0" dirty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Jätä syyskokousaloitteet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fi-FI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kstiruutu 1">
            <a:extLst>
              <a:ext uri="{FF2B5EF4-FFF2-40B4-BE49-F238E27FC236}">
                <a16:creationId xmlns:a16="http://schemas.microsoft.com/office/drawing/2014/main" id="{81736EDA-FE39-47A8-A2C8-3201B8595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81" y="5062978"/>
            <a:ext cx="219549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latin typeface="Calibri"/>
                <a:ea typeface="Calibri" panose="020F0502020204030204" pitchFamily="34" charset="0"/>
                <a:cs typeface="Calibri"/>
              </a:rPr>
              <a:t>Atopiapäivä ma 14.9.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b="1" dirty="0"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i="1" dirty="0">
                <a:latin typeface="Calibri"/>
                <a:ea typeface="Calibri" panose="020F0502020204030204" pitchFamily="34" charset="0"/>
                <a:cs typeface="Calibri"/>
              </a:rPr>
              <a:t>Puheenjohtajien tapaaminen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b="1" dirty="0">
              <a:latin typeface="Calibri"/>
              <a:ea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b="1" dirty="0">
                <a:latin typeface="Calibri"/>
                <a:ea typeface="Calibri"/>
                <a:cs typeface="Calibri"/>
              </a:rPr>
              <a:t>AIA-lehti 3/27 </a:t>
            </a:r>
            <a:r>
              <a:rPr lang="fi-FI" altLang="fi-FI" sz="1000" dirty="0">
                <a:latin typeface="Calibri"/>
                <a:ea typeface="Calibri"/>
                <a:cs typeface="Calibri"/>
              </a:rPr>
              <a:t>ilmestyy 10.9.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 dirty="0">
                <a:latin typeface="Calibri"/>
                <a:ea typeface="Calibri" panose="020F0502020204030204" pitchFamily="34" charset="0"/>
                <a:cs typeface="Calibri"/>
              </a:rPr>
              <a:t>5/27- 8/27 Jäsenmaksupalautukset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fi-FI" altLang="fi-FI" sz="1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Text Box 10">
            <a:extLst>
              <a:ext uri="{FF2B5EF4-FFF2-40B4-BE49-F238E27FC236}">
                <a16:creationId xmlns:a16="http://schemas.microsoft.com/office/drawing/2014/main" id="{9665ADAC-DF02-4125-B72E-3BF58F168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131" y="4720428"/>
            <a:ext cx="903749" cy="23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Lokakuu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7" name="Text Box 10">
            <a:extLst>
              <a:ext uri="{FF2B5EF4-FFF2-40B4-BE49-F238E27FC236}">
                <a16:creationId xmlns:a16="http://schemas.microsoft.com/office/drawing/2014/main" id="{D755CF9D-7A44-4D49-B7FC-48777225D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02" y="4699826"/>
            <a:ext cx="903749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Syyskuu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9" name="Text Box 10">
            <a:extLst>
              <a:ext uri="{FF2B5EF4-FFF2-40B4-BE49-F238E27FC236}">
                <a16:creationId xmlns:a16="http://schemas.microsoft.com/office/drawing/2014/main" id="{90E0BE58-0E2E-4A31-9A31-2A6946B2C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774" y="4702153"/>
            <a:ext cx="903749" cy="23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Marraskuu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0" name="Text Box 10">
            <a:extLst>
              <a:ext uri="{FF2B5EF4-FFF2-40B4-BE49-F238E27FC236}">
                <a16:creationId xmlns:a16="http://schemas.microsoft.com/office/drawing/2014/main" id="{86B737E4-4681-4EAF-A7B4-8AE61D617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930" y="4721578"/>
            <a:ext cx="903749" cy="22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 sz="1200" b="1">
                <a:solidFill>
                  <a:schemeClr val="bg1"/>
                </a:solidFill>
                <a:latin typeface="Arial Narrow" panose="020B0606020202030204" pitchFamily="34" charset="0"/>
              </a:rPr>
              <a:t>Joulukuu</a:t>
            </a:r>
            <a:endParaRPr lang="fi-FI" altLang="fi-FI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1" name="Tekstiruutu 1">
            <a:extLst>
              <a:ext uri="{FF2B5EF4-FFF2-40B4-BE49-F238E27FC236}">
                <a16:creationId xmlns:a16="http://schemas.microsoft.com/office/drawing/2014/main" id="{BE1B98E6-7928-4B24-8E13-9A318E816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1295" y="5065453"/>
            <a:ext cx="209186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buNone/>
              <a:defRPr/>
            </a:pPr>
            <a:r>
              <a:rPr lang="fi-FI" sz="1000" b="1" i="1" dirty="0">
                <a:solidFill>
                  <a:srgbClr val="9B004B"/>
                </a:solidFill>
                <a:latin typeface="Calibri"/>
                <a:cs typeface="Calibri"/>
              </a:rPr>
              <a:t>Jäsenhankintakuukausi</a:t>
            </a:r>
          </a:p>
          <a:p>
            <a:pPr marL="0" indent="0" algn="ctr">
              <a:buNone/>
              <a:defRPr/>
            </a:pPr>
            <a:endParaRPr lang="fi-FI" sz="1000" b="1" i="1" dirty="0">
              <a:solidFill>
                <a:srgbClr val="9B004B"/>
              </a:solidFill>
              <a:latin typeface="Calibri"/>
              <a:cs typeface="Calibri"/>
            </a:endParaRPr>
          </a:p>
          <a:p>
            <a:pPr marL="171450" indent="-171450">
              <a:buFontTx/>
              <a:buChar char="-"/>
              <a:defRPr/>
            </a:pPr>
            <a:r>
              <a:rPr lang="fi-FI" sz="1000" b="1" dirty="0">
                <a:solidFill>
                  <a:srgbClr val="0066A5"/>
                </a:solidFill>
                <a:latin typeface="Calibri"/>
                <a:cs typeface="Calibri"/>
              </a:rPr>
              <a:t>Ruoka-allergiapäivä</a:t>
            </a:r>
            <a:r>
              <a:rPr lang="fi-FI" sz="1000" dirty="0">
                <a:solidFill>
                  <a:srgbClr val="0066A5"/>
                </a:solidFill>
                <a:latin typeface="Calibri"/>
                <a:cs typeface="Calibri"/>
              </a:rPr>
              <a:t> </a:t>
            </a:r>
            <a:r>
              <a:rPr lang="fi-FI" sz="1000" b="1" dirty="0">
                <a:solidFill>
                  <a:srgbClr val="0066A5"/>
                </a:solidFill>
                <a:latin typeface="Calibri"/>
                <a:cs typeface="Calibri"/>
              </a:rPr>
              <a:t>ke 13.10. </a:t>
            </a:r>
          </a:p>
          <a:p>
            <a:pPr>
              <a:buFontTx/>
              <a:buChar char="-"/>
              <a:defRPr/>
            </a:pPr>
            <a:r>
              <a:rPr lang="fi-FI" altLang="fi-FI" sz="1000" b="1" dirty="0">
                <a:solidFill>
                  <a:srgbClr val="0066A5"/>
                </a:solidFill>
                <a:latin typeface="Calibri"/>
                <a:ea typeface="Calibri" panose="020F0502020204030204" pitchFamily="34" charset="0"/>
                <a:cs typeface="Calibri"/>
              </a:rPr>
              <a:t>Ihoviikko 25.10.-31.10. </a:t>
            </a:r>
            <a:r>
              <a:rPr lang="fi-FI" altLang="fi-FI" sz="1000" dirty="0">
                <a:latin typeface="Calibri"/>
                <a:ea typeface="Calibri" panose="020F0502020204030204" pitchFamily="34" charset="0"/>
                <a:cs typeface="Calibri"/>
              </a:rPr>
              <a:t>ja</a:t>
            </a:r>
            <a:r>
              <a:rPr lang="fi-FI" altLang="fi-FI" sz="1000" b="1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fi-FI" altLang="fi-FI" sz="1000" dirty="0">
                <a:latin typeface="Calibri"/>
                <a:ea typeface="Calibri" panose="020F0502020204030204" pitchFamily="34" charset="0"/>
                <a:cs typeface="Calibri"/>
              </a:rPr>
              <a:t>verkkoluento</a:t>
            </a:r>
          </a:p>
          <a:p>
            <a:pPr marL="171450" indent="-171450">
              <a:buFontTx/>
              <a:buChar char="-"/>
              <a:defRPr/>
            </a:pPr>
            <a:endParaRPr lang="fi-FI" sz="1000" b="1" dirty="0">
              <a:latin typeface="Calibri"/>
              <a:ea typeface="Calibri" panose="020F0502020204030204" pitchFamily="34" charset="0"/>
              <a:cs typeface="Calibri"/>
            </a:endParaRPr>
          </a:p>
          <a:p>
            <a:pPr marL="0" indent="0" algn="ctr">
              <a:buNone/>
              <a:defRPr/>
            </a:pPr>
            <a:r>
              <a:rPr lang="fi-FI" sz="1000" b="1" dirty="0">
                <a:latin typeface="Calibri"/>
                <a:ea typeface="Calibri" panose="020F0502020204030204" pitchFamily="34" charset="0"/>
                <a:cs typeface="Calibri"/>
              </a:rPr>
              <a:t>Erota maksamattomat jäsenet!</a:t>
            </a:r>
            <a:endParaRPr lang="fi-FI" sz="1000" b="1" dirty="0">
              <a:latin typeface="Calibri"/>
              <a:cs typeface="Calibri"/>
            </a:endParaRPr>
          </a:p>
        </p:txBody>
      </p:sp>
      <p:sp>
        <p:nvSpPr>
          <p:cNvPr id="82" name="Tekstiruutu 90">
            <a:extLst>
              <a:ext uri="{FF2B5EF4-FFF2-40B4-BE49-F238E27FC236}">
                <a16:creationId xmlns:a16="http://schemas.microsoft.com/office/drawing/2014/main" id="{2BDBC8A5-21D3-412C-9A6D-2C82D7DA2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942" y="5100483"/>
            <a:ext cx="201886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-"/>
              <a:defRPr/>
            </a:pPr>
            <a:r>
              <a:rPr lang="fi-FI" sz="1000" b="1">
                <a:solidFill>
                  <a:srgbClr val="0066A5"/>
                </a:solidFill>
                <a:latin typeface="Calibri"/>
                <a:cs typeface="Calibri"/>
              </a:rPr>
              <a:t>Järjestöpäivät ja liittokokous</a:t>
            </a:r>
          </a:p>
          <a:p>
            <a:pPr marL="171450" indent="-171450">
              <a:buFontTx/>
              <a:buChar char="-"/>
              <a:defRPr/>
            </a:pPr>
            <a:endParaRPr lang="fi-FI" altLang="fi-FI" sz="1000" b="1">
              <a:latin typeface="Calibri"/>
              <a:ea typeface="Calibri"/>
              <a:cs typeface="Calibri"/>
            </a:endParaRPr>
          </a:p>
          <a:p>
            <a:pPr marL="171450" indent="-171450">
              <a:buFontTx/>
              <a:buChar char="-"/>
              <a:defRPr/>
            </a:pPr>
            <a:r>
              <a:rPr lang="fi-FI" altLang="fi-FI" sz="1000" b="1">
                <a:latin typeface="Calibri"/>
                <a:ea typeface="Calibri"/>
                <a:cs typeface="Calibri"/>
              </a:rPr>
              <a:t>AIA-lehti 4/27 </a:t>
            </a:r>
            <a:r>
              <a:rPr lang="fi-FI" altLang="fi-FI" sz="1000">
                <a:latin typeface="Calibri"/>
                <a:ea typeface="Calibri"/>
                <a:cs typeface="Calibri"/>
              </a:rPr>
              <a:t>ilmestyy 26.11.</a:t>
            </a:r>
          </a:p>
          <a:p>
            <a:pPr marL="171450" indent="-171450">
              <a:buFontTx/>
              <a:buChar char="-"/>
              <a:defRPr/>
            </a:pPr>
            <a:endParaRPr lang="fi-FI" altLang="fi-FI" sz="1000">
              <a:latin typeface="Calibri"/>
              <a:ea typeface="Calibri"/>
              <a:cs typeface="Calibri"/>
            </a:endParaRPr>
          </a:p>
          <a:p>
            <a:pPr marL="0" indent="0" algn="ctr">
              <a:buNone/>
              <a:defRPr/>
            </a:pPr>
            <a:r>
              <a:rPr lang="fi-FI" sz="1000" b="1">
                <a:solidFill>
                  <a:srgbClr val="9B004B"/>
                </a:solidFill>
                <a:latin typeface="Calibri"/>
                <a:cs typeface="Calibri"/>
              </a:rPr>
              <a:t>Toimita yhdistyksen viralliset kokouspaperit liittoon</a:t>
            </a:r>
          </a:p>
          <a:p>
            <a:pPr marL="171450" indent="-171450">
              <a:buFontTx/>
              <a:buChar char="-"/>
              <a:defRPr/>
            </a:pPr>
            <a:endParaRPr lang="fi-FI" altLang="fi-FI" sz="1000">
              <a:latin typeface="Calibri"/>
              <a:ea typeface="Calibri"/>
              <a:cs typeface="Calibri"/>
            </a:endParaRPr>
          </a:p>
          <a:p>
            <a:pPr marL="171450" indent="-171450">
              <a:buFontTx/>
              <a:buChar char="-"/>
              <a:defRPr/>
            </a:pPr>
            <a:endParaRPr lang="fi-FI" altLang="fi-FI" sz="1000">
              <a:latin typeface="Calibri"/>
              <a:ea typeface="Calibri" panose="020F0502020204030204" pitchFamily="34" charset="0"/>
              <a:cs typeface="Calibri"/>
            </a:endParaRPr>
          </a:p>
          <a:p>
            <a:pPr marL="0" indent="0">
              <a:buNone/>
              <a:defRPr/>
            </a:pPr>
            <a:endParaRPr lang="fi-FI" sz="1000">
              <a:latin typeface="Calibri"/>
              <a:cs typeface="Calibri"/>
            </a:endParaRPr>
          </a:p>
        </p:txBody>
      </p:sp>
      <p:sp>
        <p:nvSpPr>
          <p:cNvPr id="83" name="Tekstiruutu 126">
            <a:extLst>
              <a:ext uri="{FF2B5EF4-FFF2-40B4-BE49-F238E27FC236}">
                <a16:creationId xmlns:a16="http://schemas.microsoft.com/office/drawing/2014/main" id="{4E424753-2580-4786-983C-116D55D05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8464" y="5062978"/>
            <a:ext cx="216401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>
                <a:latin typeface="Calibri"/>
                <a:ea typeface="Calibri" panose="020F0502020204030204" pitchFamily="34" charset="0"/>
                <a:cs typeface="Calibri"/>
              </a:rPr>
              <a:t>Verkkoluento vapaaehtoisille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sz="1000">
                <a:latin typeface="Calibri"/>
                <a:ea typeface="Calibri" panose="020F0502020204030204" pitchFamily="34" charset="0"/>
                <a:cs typeface="Calibri"/>
              </a:rPr>
              <a:t>09/27-11/27 jäsenmaksutilitykset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fi-FI" sz="1000" b="1" i="0"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2" name="Tekstiruutu 90">
            <a:extLst>
              <a:ext uri="{FF2B5EF4-FFF2-40B4-BE49-F238E27FC236}">
                <a16:creationId xmlns:a16="http://schemas.microsoft.com/office/drawing/2014/main" id="{0461BEBE-CB1C-9ABA-1E91-E80C2495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7793" y="3114904"/>
            <a:ext cx="201886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dirty="0">
                <a:latin typeface="Calibri"/>
                <a:cs typeface="Calibri"/>
              </a:rPr>
              <a:t>12.-13.6. Yhdistystoimijoiden koulutusviikonloppu, Tampere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dirty="0">
              <a:latin typeface="Calibri"/>
              <a:ea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dirty="0">
                <a:solidFill>
                  <a:srgbClr val="000000"/>
                </a:solidFill>
                <a:latin typeface="Calibri"/>
                <a:cs typeface="Calibri"/>
              </a:rPr>
              <a:t>STEA-avustuksen 2. erä 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b="1" dirty="0">
              <a:solidFill>
                <a:srgbClr val="000000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fi-FI" sz="1000" b="1" dirty="0">
                <a:solidFill>
                  <a:srgbClr val="9B004B"/>
                </a:solidFill>
                <a:latin typeface="Calibri"/>
                <a:cs typeface="Calibri"/>
              </a:rPr>
              <a:t>Toimita yhdistyksen viralliset kokouspaperit liittoon!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b="1" dirty="0">
              <a:solidFill>
                <a:srgbClr val="000000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sz="1000" dirty="0">
              <a:latin typeface="Calibri"/>
              <a:ea typeface="Calibri"/>
              <a:cs typeface="Calibri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fi-FI" altLang="fi-FI" sz="1000" dirty="0"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3" name="Tekstiruutu 90">
            <a:extLst>
              <a:ext uri="{FF2B5EF4-FFF2-40B4-BE49-F238E27FC236}">
                <a16:creationId xmlns:a16="http://schemas.microsoft.com/office/drawing/2014/main" id="{C177975B-D0E5-FCE2-0C54-1D7D65E05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0938" y="3157090"/>
            <a:ext cx="20188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sz="1000" i="1">
                <a:solidFill>
                  <a:srgbClr val="000000"/>
                </a:solidFill>
                <a:effectLst/>
                <a:latin typeface="Calibri"/>
                <a:cs typeface="Calibri"/>
              </a:rPr>
              <a:t>Liiton toimisto kiinni</a:t>
            </a:r>
            <a:endParaRPr lang="fi-FI" altLang="fi-FI" sz="1000" i="1">
              <a:latin typeface="Calibri"/>
              <a:ea typeface="Calibri" panose="020F0502020204030204" pitchFamily="34" charset="0"/>
              <a:cs typeface="Calibri"/>
            </a:endParaRP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5F4C8047-1BC3-CC74-D8BE-B572DD5FF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682" y="5929997"/>
            <a:ext cx="2050637" cy="92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91916"/>
      </p:ext>
    </p:extLst>
  </p:cSld>
  <p:clrMapOvr>
    <a:masterClrMapping/>
  </p:clrMapOvr>
</p:sld>
</file>

<file path=ppt/theme/theme1.xml><?xml version="1.0" encoding="utf-8"?>
<a:theme xmlns:a="http://schemas.openxmlformats.org/drawingml/2006/main" name="Oletusrakenne">
  <a:themeElements>
    <a:clrScheme name="Oletusrakenn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letusrakenn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988CC76D41D464A820FA2F27232264D" ma:contentTypeVersion="20" ma:contentTypeDescription="Luo uusi asiakirja." ma:contentTypeScope="" ma:versionID="589c216f9b3e69d37ccda4be3c43c338">
  <xsd:schema xmlns:xsd="http://www.w3.org/2001/XMLSchema" xmlns:xs="http://www.w3.org/2001/XMLSchema" xmlns:p="http://schemas.microsoft.com/office/2006/metadata/properties" xmlns:ns2="d6635b0c-36d0-4090-a539-ba6213cdc626" xmlns:ns3="11726b0c-37e9-40e8-bc67-dc399a82fe98" targetNamespace="http://schemas.microsoft.com/office/2006/metadata/properties" ma:root="true" ma:fieldsID="5c72842a5e105c52117d10b40b5de179" ns2:_="" ns3:_="">
    <xsd:import namespace="d6635b0c-36d0-4090-a539-ba6213cdc626"/>
    <xsd:import namespace="11726b0c-37e9-40e8-bc67-dc399a82f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5b0c-36d0-4090-a539-ba6213cdc6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Kuvien tunnisteet" ma:readOnly="false" ma:fieldId="{5cf76f15-5ced-4ddc-b409-7134ff3c332f}" ma:taxonomyMulti="true" ma:sspId="33a61a77-9ab6-431c-96f1-7d1c625c3a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26b0c-37e9-40e8-bc67-dc399a82f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dc49f7e-fb4f-4935-9f8a-da853cece952}" ma:internalName="TaxCatchAll" ma:showField="CatchAllData" ma:web="11726b0c-37e9-40e8-bc67-dc399a82f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1726b0c-37e9-40e8-bc67-dc399a82fe98" xsi:nil="true"/>
    <lcf76f155ced4ddcb4097134ff3c332f xmlns="d6635b0c-36d0-4090-a539-ba6213cdc62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529D272-64DD-49A5-8931-C142C4FAB2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9CFD28-C78C-4B45-ACFC-CBFF63777720}">
  <ds:schemaRefs>
    <ds:schemaRef ds:uri="11726b0c-37e9-40e8-bc67-dc399a82fe98"/>
    <ds:schemaRef ds:uri="d6635b0c-36d0-4090-a539-ba6213cdc6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04D9F0D-10C7-49FD-B1E0-1677315D8B92}">
  <ds:schemaRefs>
    <ds:schemaRef ds:uri="d6635b0c-36d0-4090-a539-ba6213cdc626"/>
    <ds:schemaRef ds:uri="11726b0c-37e9-40e8-bc67-dc399a82fe98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Näytössä katseltava diaesitys (4:3)</PresentationFormat>
  <Paragraphs>82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Oletusrakenne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Tupu Holma</dc:creator>
  <cp:lastModifiedBy>Paula Lehtomäki</cp:lastModifiedBy>
  <cp:revision>1</cp:revision>
  <cp:lastPrinted>2024-10-08T07:13:50Z</cp:lastPrinted>
  <dcterms:created xsi:type="dcterms:W3CDTF">2004-12-15T07:36:37Z</dcterms:created>
  <dcterms:modified xsi:type="dcterms:W3CDTF">2026-10-30T07:15:03Z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0x0101001988CC76D41D464A820FA2F27232264D</vt:lpwstr>
  </property>
  <property fmtid="{D5CDD505-2E9C-101B-9397-08002B2CF9AE}" pid="3" name="MediaServiceImageTags">
    <vt:lpwstr/>
  </property>
</Properties>
</file>